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inobraz.egov66.ru/site/section?id=273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inobraz.egov66.ru/site/section?id=272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inobraz.egov66.ru/site/section?id=274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inobraz.egov66.ru/site/section?id=271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inobraz.egov66.ru/site/section?id=276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inobraz.egov66.ru/site/section?id=275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inobraz.egov66.ru/site/section?id=269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inobraz.egov66.ru/site/section?id=270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57200"/>
            <a:ext cx="863095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Национальный проект «Образование»</a:t>
            </a:r>
            <a:r>
              <a:rPr lang="ru-RU" sz="2800" dirty="0" smtClean="0"/>
              <a:t> – </a:t>
            </a:r>
          </a:p>
          <a:p>
            <a:pPr algn="ctr"/>
            <a:r>
              <a:rPr lang="ru-RU" sz="2800" dirty="0" smtClean="0"/>
              <a:t>это инициатива, направленная на достижение двух ключевых задач:</a:t>
            </a:r>
          </a:p>
          <a:p>
            <a:pPr algn="ctr"/>
            <a:endParaRPr lang="ru-RU" sz="2800" dirty="0" smtClean="0"/>
          </a:p>
          <a:p>
            <a:pPr marL="342900" indent="-342900">
              <a:buAutoNum type="arabicPeriod"/>
            </a:pPr>
            <a:r>
              <a:rPr lang="ru-RU" sz="2800" dirty="0" smtClean="0"/>
              <a:t>Обеспечение глобальной конкурентоспособности российского образования и вхождение Российской Федерации в число 10 ведущих стран мира по качеству общего образования.</a:t>
            </a:r>
          </a:p>
          <a:p>
            <a:pPr marL="342900" indent="-342900">
              <a:buAutoNum type="arabicPeriod"/>
            </a:pPr>
            <a:r>
              <a:rPr lang="ru-RU" sz="2800" dirty="0" smtClean="0"/>
              <a:t> Воспитание гармонично развитой и социально ответственной личности на основе духовно-нравственных ценностей народов Российской Федерации, исторических и национально-культурных традиций.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381000"/>
            <a:ext cx="87630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Свердловская область - участник 8 региональных составляющих федеральных проектов национального проекта «Образование»: </a:t>
            </a:r>
            <a:br>
              <a:rPr lang="ru-RU" sz="2800" dirty="0" smtClean="0"/>
            </a:br>
            <a:endParaRPr lang="ru-RU" sz="2800" dirty="0" smtClean="0"/>
          </a:p>
          <a:p>
            <a:r>
              <a:rPr lang="ru-RU" sz="2800" dirty="0" smtClean="0"/>
              <a:t>8. «Социальная активность»</a:t>
            </a:r>
          </a:p>
          <a:p>
            <a:r>
              <a:rPr lang="ru-RU" sz="2800" b="1" dirty="0" smtClean="0"/>
              <a:t>Задача проекта:</a:t>
            </a:r>
            <a:r>
              <a:rPr lang="ru-RU" sz="2800" dirty="0" smtClean="0"/>
              <a:t> создание условий для развития наставничества, поддержки общественных инициатив и проектов, в том числе в сфере </a:t>
            </a:r>
            <a:r>
              <a:rPr lang="ru-RU" sz="2800" dirty="0" err="1" smtClean="0"/>
              <a:t>волонтерства</a:t>
            </a:r>
            <a:endParaRPr lang="ru-RU" sz="2800" dirty="0" smtClean="0"/>
          </a:p>
          <a:p>
            <a:endParaRPr lang="ru-RU" sz="2800" dirty="0" smtClean="0"/>
          </a:p>
          <a:p>
            <a:r>
              <a:rPr lang="ru-RU" sz="2800" dirty="0" smtClean="0"/>
              <a:t>Паспорт проекта:</a:t>
            </a:r>
          </a:p>
          <a:p>
            <a:r>
              <a:rPr lang="en-US" sz="2800" dirty="0" smtClean="0">
                <a:hlinkClick r:id="rId2"/>
              </a:rPr>
              <a:t>https://minobraz.egov66.ru/site/section?id=273</a:t>
            </a:r>
            <a:endParaRPr lang="ru-RU" sz="2800" dirty="0" smtClean="0"/>
          </a:p>
          <a:p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9154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Национальный проект предполагает реализацию </a:t>
            </a:r>
          </a:p>
          <a:p>
            <a:pPr algn="ctr"/>
            <a:r>
              <a:rPr lang="ru-RU" sz="2800" dirty="0" smtClean="0"/>
              <a:t>4 основных направлений развития системы образования:</a:t>
            </a:r>
          </a:p>
          <a:p>
            <a:pPr algn="ctr"/>
            <a:endParaRPr lang="ru-RU" sz="2800" dirty="0" smtClean="0"/>
          </a:p>
          <a:p>
            <a:pPr marL="342900" indent="-342900" algn="just">
              <a:buAutoNum type="arabicPeriod"/>
            </a:pPr>
            <a:r>
              <a:rPr lang="ru-RU" sz="2800" dirty="0" smtClean="0"/>
              <a:t>Обновление содержания образования</a:t>
            </a:r>
          </a:p>
          <a:p>
            <a:pPr marL="342900" indent="-342900">
              <a:buAutoNum type="arabicPeriod"/>
            </a:pPr>
            <a:r>
              <a:rPr lang="ru-RU" sz="2800" dirty="0" smtClean="0"/>
              <a:t> Создание необходимой современной инфраструктуры</a:t>
            </a:r>
          </a:p>
          <a:p>
            <a:pPr marL="342900" indent="-342900" algn="just">
              <a:buAutoNum type="arabicPeriod"/>
            </a:pPr>
            <a:r>
              <a:rPr lang="ru-RU" sz="2800" dirty="0" smtClean="0"/>
              <a:t> Подготовка соответствующих профессиональных кадров, их переподготовка и повышение квалификации</a:t>
            </a:r>
          </a:p>
          <a:p>
            <a:pPr marL="342900" indent="-342900" algn="just">
              <a:buAutoNum type="arabicPeriod"/>
            </a:pPr>
            <a:r>
              <a:rPr lang="ru-RU" sz="2800" dirty="0" smtClean="0"/>
              <a:t> Создание наиболее эффективных механизмов управления этой сферой</a:t>
            </a:r>
          </a:p>
          <a:p>
            <a:pPr marL="342900" indent="-342900" algn="just"/>
            <a:endParaRPr lang="ru-RU" sz="2800" dirty="0" smtClean="0"/>
          </a:p>
          <a:p>
            <a:pPr marL="342900" indent="-342900" algn="ctr"/>
            <a:r>
              <a:rPr lang="ru-RU" sz="2800" b="1" dirty="0" smtClean="0"/>
              <a:t>Сроки реализации: 01.01.2019 - 31.12.2024</a:t>
            </a:r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381000"/>
            <a:ext cx="876300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Свердловская область - участник 8 региональных составляющих федеральных проектов национального проекта «Образование»: </a:t>
            </a:r>
          </a:p>
          <a:p>
            <a:pPr algn="ctr"/>
            <a:endParaRPr lang="ru-RU" sz="2800" dirty="0" smtClean="0"/>
          </a:p>
          <a:p>
            <a:r>
              <a:rPr lang="ru-RU" sz="2800" dirty="0" smtClean="0"/>
              <a:t>1. "Современная школа» </a:t>
            </a:r>
          </a:p>
          <a:p>
            <a:r>
              <a:rPr lang="ru-RU" sz="2800" b="1" dirty="0" smtClean="0"/>
              <a:t>Задача проекта:</a:t>
            </a:r>
            <a:r>
              <a:rPr lang="ru-RU" sz="2800" dirty="0" smtClean="0"/>
              <a:t> внедрение в российских школах новых методов обучения и воспитания, современных образовательных технологий, а также обновление содержания и совершенствование методов обучения предмету «Технология»</a:t>
            </a:r>
          </a:p>
          <a:p>
            <a:endParaRPr lang="ru-RU" sz="2800" dirty="0" smtClean="0"/>
          </a:p>
          <a:p>
            <a:r>
              <a:rPr lang="ru-RU" sz="2800" dirty="0" smtClean="0"/>
              <a:t>Паспорт проекта:</a:t>
            </a:r>
          </a:p>
          <a:p>
            <a:r>
              <a:rPr lang="en-US" sz="2800" dirty="0" smtClean="0">
                <a:hlinkClick r:id="rId2"/>
              </a:rPr>
              <a:t>https://minobraz.egov66.ru/site/section?id=272</a:t>
            </a: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381000"/>
            <a:ext cx="876300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Свердловская область - участник 8 региональных составляющих федеральных проектов национального проекта «Образование»: </a:t>
            </a:r>
          </a:p>
          <a:p>
            <a:pPr algn="ctr"/>
            <a:endParaRPr lang="ru-RU" sz="2800" dirty="0" smtClean="0"/>
          </a:p>
          <a:p>
            <a:pPr marL="514350" indent="-514350">
              <a:buAutoNum type="arabicPeriod" startAt="2"/>
            </a:pPr>
            <a:r>
              <a:rPr lang="ru-RU" sz="2800" dirty="0" smtClean="0"/>
              <a:t>"Успех каждого ребенка»</a:t>
            </a:r>
          </a:p>
          <a:p>
            <a:r>
              <a:rPr lang="ru-RU" sz="2800" b="1" dirty="0" smtClean="0"/>
              <a:t>Задача проекта:</a:t>
            </a:r>
            <a:r>
              <a:rPr lang="ru-RU" sz="2800" dirty="0" smtClean="0"/>
              <a:t> формирование эффективной системы выявления, поддержки и развития способностей и талантов у детей и молодежи, направленной на самоопределение и профессиональную ориентацию всех обучающихся</a:t>
            </a:r>
          </a:p>
          <a:p>
            <a:endParaRPr lang="ru-RU" sz="2800" dirty="0" smtClean="0"/>
          </a:p>
          <a:p>
            <a:r>
              <a:rPr lang="ru-RU" sz="2800" dirty="0" smtClean="0"/>
              <a:t>Паспорт проекта:</a:t>
            </a:r>
          </a:p>
          <a:p>
            <a:r>
              <a:rPr lang="en-US" sz="2800" dirty="0" smtClean="0">
                <a:hlinkClick r:id="rId2"/>
              </a:rPr>
              <a:t>https://minobraz.egov66.ru/site/section?id=274</a:t>
            </a: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381000"/>
            <a:ext cx="876300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Свердловская область - участник 8 региональных составляющих федеральных проектов национального проекта «Образование»: </a:t>
            </a:r>
            <a:br>
              <a:rPr lang="ru-RU" sz="2800" dirty="0" smtClean="0"/>
            </a:br>
            <a:endParaRPr lang="ru-RU" sz="2800" dirty="0" smtClean="0"/>
          </a:p>
          <a:p>
            <a:r>
              <a:rPr lang="ru-RU" sz="2800" dirty="0" smtClean="0"/>
              <a:t>3. «Поддержка семей, имеющих детей» </a:t>
            </a:r>
          </a:p>
          <a:p>
            <a:r>
              <a:rPr lang="ru-RU" sz="2800" b="1" dirty="0" smtClean="0"/>
              <a:t>Задача проекта:</a:t>
            </a:r>
            <a:r>
              <a:rPr lang="ru-RU" sz="2800" dirty="0" smtClean="0"/>
              <a:t> создание условий для раннего развития детей в возрасте до трех лет и реализация программ психолого-педагогической, методической и консультативной помощи родителям детей, получающих дошкольное образование в семье</a:t>
            </a:r>
          </a:p>
          <a:p>
            <a:endParaRPr lang="ru-RU" sz="2800" dirty="0" smtClean="0"/>
          </a:p>
          <a:p>
            <a:r>
              <a:rPr lang="ru-RU" sz="2800" dirty="0" smtClean="0"/>
              <a:t>Паспорт проекта:</a:t>
            </a:r>
          </a:p>
          <a:p>
            <a:r>
              <a:rPr lang="en-US" sz="2800" dirty="0" smtClean="0">
                <a:hlinkClick r:id="rId2"/>
              </a:rPr>
              <a:t>https://minobraz.egov66.ru/site/section?id=271</a:t>
            </a: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381000"/>
            <a:ext cx="87630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Свердловская область - участник 8 региональных составляющих федеральных проектов национального проекта «Образование»: </a:t>
            </a:r>
            <a:br>
              <a:rPr lang="ru-RU" sz="2800" dirty="0" smtClean="0"/>
            </a:br>
            <a:endParaRPr lang="ru-RU" sz="2800" dirty="0" smtClean="0"/>
          </a:p>
          <a:p>
            <a:r>
              <a:rPr lang="ru-RU" sz="2800" dirty="0" smtClean="0"/>
              <a:t>4. «Цифровая образовательная среда» </a:t>
            </a:r>
            <a:endParaRPr lang="en-US" sz="2800" dirty="0" smtClean="0"/>
          </a:p>
          <a:p>
            <a:r>
              <a:rPr lang="ru-RU" sz="2800" b="1" dirty="0" smtClean="0"/>
              <a:t>Задача проекта: </a:t>
            </a:r>
            <a:r>
              <a:rPr lang="ru-RU" sz="2800" dirty="0" smtClean="0"/>
              <a:t>создание современной и безопасной цифровой образовательной среды, обеспечивающей высокое качество и доступность образования всех видов и уровней</a:t>
            </a:r>
          </a:p>
          <a:p>
            <a:endParaRPr lang="ru-RU" sz="2800" dirty="0" smtClean="0"/>
          </a:p>
          <a:p>
            <a:r>
              <a:rPr lang="ru-RU" sz="2800" dirty="0" smtClean="0"/>
              <a:t>Паспорт проекта:</a:t>
            </a:r>
          </a:p>
          <a:p>
            <a:r>
              <a:rPr lang="en-US" sz="2800" dirty="0" smtClean="0">
                <a:hlinkClick r:id="rId2"/>
              </a:rPr>
              <a:t>https://minobraz.egov66.ru/site/section?id=276</a:t>
            </a: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381000"/>
            <a:ext cx="876300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Свердловская область - участник 8 региональных составляющих федеральных проектов национального проекта «Образование»: </a:t>
            </a:r>
            <a:br>
              <a:rPr lang="ru-RU" sz="2800" dirty="0" smtClean="0"/>
            </a:br>
            <a:endParaRPr lang="ru-RU" sz="2800" dirty="0" smtClean="0"/>
          </a:p>
          <a:p>
            <a:r>
              <a:rPr lang="en-US" sz="2800" dirty="0" smtClean="0"/>
              <a:t>5</a:t>
            </a:r>
            <a:r>
              <a:rPr lang="ru-RU" sz="2800" dirty="0" smtClean="0"/>
              <a:t>. «Учитель будущего» </a:t>
            </a:r>
          </a:p>
          <a:p>
            <a:r>
              <a:rPr lang="ru-RU" sz="2800" b="1" dirty="0" smtClean="0"/>
              <a:t>Задача проекта:</a:t>
            </a:r>
            <a:r>
              <a:rPr lang="ru-RU" sz="2800" dirty="0" smtClean="0"/>
              <a:t> внедрение национальной системы профессионального роста педагогических работников, охватывающей не менее 50% учителей общеобразовательных организаций</a:t>
            </a:r>
          </a:p>
          <a:p>
            <a:endParaRPr lang="ru-RU" sz="2800" dirty="0" smtClean="0"/>
          </a:p>
          <a:p>
            <a:r>
              <a:rPr lang="ru-RU" sz="2800" dirty="0" smtClean="0"/>
              <a:t>Паспорт проекта:</a:t>
            </a:r>
          </a:p>
          <a:p>
            <a:r>
              <a:rPr lang="en-US" sz="2800" dirty="0" smtClean="0">
                <a:hlinkClick r:id="rId2"/>
              </a:rPr>
              <a:t>https://minobraz.egov66.ru/site/section?id=275</a:t>
            </a:r>
            <a:endParaRPr lang="ru-RU" sz="2800" dirty="0" smtClean="0"/>
          </a:p>
          <a:p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381000"/>
            <a:ext cx="876300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Свердловская область - участник 8 региональных составляющих федеральных проектов национального проекта «Образование»: </a:t>
            </a:r>
            <a:br>
              <a:rPr lang="ru-RU" sz="2800" dirty="0" smtClean="0"/>
            </a:br>
            <a:endParaRPr lang="ru-RU" sz="2800" dirty="0" smtClean="0"/>
          </a:p>
          <a:p>
            <a:r>
              <a:rPr lang="ru-RU" sz="2800" dirty="0" smtClean="0"/>
              <a:t> 6. «Молодые профессионалы» </a:t>
            </a:r>
          </a:p>
          <a:p>
            <a:r>
              <a:rPr lang="ru-RU" sz="2800" dirty="0" smtClean="0"/>
              <a:t>   (Повышение конкурентоспособности    </a:t>
            </a:r>
          </a:p>
          <a:p>
            <a:r>
              <a:rPr lang="ru-RU" sz="2800" dirty="0" smtClean="0"/>
              <a:t>    профессионального образования)</a:t>
            </a:r>
          </a:p>
          <a:p>
            <a:r>
              <a:rPr lang="ru-RU" sz="2800" b="1" dirty="0" smtClean="0"/>
              <a:t>Задача проекта:</a:t>
            </a:r>
            <a:r>
              <a:rPr lang="ru-RU" sz="2800" dirty="0" smtClean="0"/>
              <a:t> модернизация профессионального образования, в том числе с помощью внедрения адаптивных, практико-ориентированных и гибких образовательных программ</a:t>
            </a:r>
          </a:p>
          <a:p>
            <a:endParaRPr lang="ru-RU" sz="2800" dirty="0" smtClean="0"/>
          </a:p>
          <a:p>
            <a:r>
              <a:rPr lang="ru-RU" sz="2800" dirty="0" smtClean="0"/>
              <a:t>Паспорт проекта:</a:t>
            </a:r>
          </a:p>
          <a:p>
            <a:r>
              <a:rPr lang="en-US" sz="2800" dirty="0" smtClean="0">
                <a:hlinkClick r:id="rId2"/>
              </a:rPr>
              <a:t>https://minobraz.egov66.ru/site/section?id=269</a:t>
            </a:r>
            <a:endParaRPr lang="ru-RU" sz="2800" dirty="0" smtClean="0"/>
          </a:p>
          <a:p>
            <a:endParaRPr lang="ru-RU" sz="2800" dirty="0" smtClean="0"/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381000"/>
            <a:ext cx="87630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Свердловская область - участник 8 региональных составляющих федеральных проектов национального проекта «Образование»: </a:t>
            </a:r>
            <a:br>
              <a:rPr lang="ru-RU" sz="2800" dirty="0" smtClean="0"/>
            </a:br>
            <a:endParaRPr lang="ru-RU" sz="2800" dirty="0" smtClean="0"/>
          </a:p>
          <a:p>
            <a:r>
              <a:rPr lang="ru-RU" sz="2800" dirty="0" smtClean="0"/>
              <a:t>7. «Новые возможности для каждого»</a:t>
            </a:r>
          </a:p>
          <a:p>
            <a:r>
              <a:rPr lang="ru-RU" sz="2800" b="1" dirty="0" smtClean="0"/>
              <a:t>Задача проекта:</a:t>
            </a:r>
            <a:r>
              <a:rPr lang="ru-RU" sz="2800" dirty="0" smtClean="0"/>
              <a:t> формирование системы, в рамках которой работники смогут непрерывно обновлять свои профессиональные знания и приобретать новые профессиональные навыки, в том числе компетенции в области цифровой экономики.</a:t>
            </a:r>
          </a:p>
          <a:p>
            <a:endParaRPr lang="ru-RU" sz="2800" dirty="0" smtClean="0"/>
          </a:p>
          <a:p>
            <a:r>
              <a:rPr lang="ru-RU" sz="2800" dirty="0" smtClean="0"/>
              <a:t>Паспорт проекта:</a:t>
            </a:r>
          </a:p>
          <a:p>
            <a:r>
              <a:rPr lang="en-US" sz="2800" dirty="0" smtClean="0">
                <a:hlinkClick r:id="rId2"/>
              </a:rPr>
              <a:t>https://minobraz.egov66.ru/site/section?id=270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161</Words>
  <Application>Microsoft Office PowerPoint</Application>
  <PresentationFormat>Экран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 Желтышева</dc:creator>
  <cp:lastModifiedBy>olgamus73</cp:lastModifiedBy>
  <cp:revision>6</cp:revision>
  <dcterms:created xsi:type="dcterms:W3CDTF">2021-02-10T06:24:03Z</dcterms:created>
  <dcterms:modified xsi:type="dcterms:W3CDTF">2021-02-18T07:57:08Z</dcterms:modified>
</cp:coreProperties>
</file>