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ÐÐ°ÑÑÐ¸Ð½ÐºÐ¸ Ð¿Ð¾ Ð·Ð°Ð¿ÑÐ¾ÑÑ Ð±Ð°Ð±ÐµÐ½ÐºÐ¾Ð² Ð½Ð° Ð¼Ð¸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ÐÐ°ÑÑÐ¸Ð½ÐºÐ¸ Ð¿Ð¾ Ð·Ð°Ð¿ÑÐ¾ÑÑ Ð±Ð°Ð±ÐµÐ½ÐºÐ¾Ð² Ð½Ð° Ð¼Ð¸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Ð°ÑÑÐ¸Ð½ÐºÐ¸ Ð¿Ð¾ Ð·Ð°Ð¿ÑÐ¾ÑÑ Ð±Ð°Ð±ÐµÐ½ÐºÐ¾Ð² Ð½Ð° Ð¼Ð¸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Ð°ÑÑÐ¸Ð½ÐºÐ¸ Ð¿Ð¾ Ð·Ð°Ð¿ÑÐ¾ÑÑ Ð±Ð°Ð±ÐµÐ½ÐºÐ¾Ð² Ð½Ð° Ð¼Ð¸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ÐÐ°ÑÑÐ¸Ð½ÐºÐ¸ Ð¿Ð¾ Ð·Ð°Ð¿ÑÐ¾ÑÑ Ð±Ð°Ð±ÐµÐ½ÐºÐ¾Ð² Ð½Ð° Ð¼Ð¸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85487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Ð°ÑÑÐ¸Ð½ÐºÐ¸ Ð¿Ð¾ Ð·Ð°Ð¿ÑÐ¾ÑÑ Ð¼Ð°Ð¹Ð´Ð°Ð½Ð¾Ð² Ð½Ð° Ð²ÐµÑÑÐ¾Ð»ÐµÑ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Ð°ÑÑÐ¸Ð½ÐºÐ¸ Ð¿Ð¾ Ð·Ð°Ð¿ÑÐ¾ÑÑ ÑÑÐ°Ð²Ð¸ÑÐºÐ¸Ð¹ Ð¸ Ð²ÐµÑÑÐ¾Ð»ÐµÑ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5904656" cy="6349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2</cp:revision>
  <dcterms:created xsi:type="dcterms:W3CDTF">2019-09-08T15:46:06Z</dcterms:created>
  <dcterms:modified xsi:type="dcterms:W3CDTF">2019-09-08T15:56:54Z</dcterms:modified>
</cp:coreProperties>
</file>