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577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03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327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63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44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405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0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68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8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205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7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6DAB9-A785-4FCB-8102-35C3A521879C}" type="datetimeFigureOut">
              <a:rPr lang="ru-RU" smtClean="0"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D4F2F-9F5D-45E3-A82A-5E720D649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905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907" y="488117"/>
            <a:ext cx="9584940" cy="594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097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132" y="402626"/>
            <a:ext cx="10675765" cy="581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06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817" y="503810"/>
            <a:ext cx="9722995" cy="60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92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043" y="337357"/>
            <a:ext cx="10276983" cy="594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839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94" y="351098"/>
            <a:ext cx="10321610" cy="624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21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887" y="405749"/>
            <a:ext cx="9413198" cy="600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92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51" y="500139"/>
            <a:ext cx="10580984" cy="596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15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6608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</cp:revision>
  <dcterms:created xsi:type="dcterms:W3CDTF">2019-09-06T06:35:33Z</dcterms:created>
  <dcterms:modified xsi:type="dcterms:W3CDTF">2019-09-06T06:48:50Z</dcterms:modified>
</cp:coreProperties>
</file>