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69F9A-9818-4BB3-AB0E-A13B0B0169EC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8C88A-5106-4E9F-900D-B4252237B2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69F9A-9818-4BB3-AB0E-A13B0B0169EC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8C88A-5106-4E9F-900D-B4252237B2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69F9A-9818-4BB3-AB0E-A13B0B0169EC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8C88A-5106-4E9F-900D-B4252237B2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69F9A-9818-4BB3-AB0E-A13B0B0169EC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8C88A-5106-4E9F-900D-B4252237B2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69F9A-9818-4BB3-AB0E-A13B0B0169EC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8C88A-5106-4E9F-900D-B4252237B2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69F9A-9818-4BB3-AB0E-A13B0B0169EC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8C88A-5106-4E9F-900D-B4252237B2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69F9A-9818-4BB3-AB0E-A13B0B0169EC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8C88A-5106-4E9F-900D-B4252237B2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69F9A-9818-4BB3-AB0E-A13B0B0169EC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8C88A-5106-4E9F-900D-B4252237B2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69F9A-9818-4BB3-AB0E-A13B0B0169EC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8C88A-5106-4E9F-900D-B4252237B2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69F9A-9818-4BB3-AB0E-A13B0B0169EC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8C88A-5106-4E9F-900D-B4252237B2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69F9A-9818-4BB3-AB0E-A13B0B0169EC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B28C88A-5106-4E9F-900D-B4252237B2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7969F9A-9818-4BB3-AB0E-A13B0B0169EC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B28C88A-5106-4E9F-900D-B4252237B2F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0lik.ru/uploads/posts/2010-03/1269463788_0lik.ru_dbd8f5f9684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 rot="21232601">
            <a:off x="2059976" y="1468464"/>
            <a:ext cx="503309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/>
              <a:t>«Правила дорожного движения, нужно знать без промедленья!»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im1-tub-ru.yandex.net/i?id=4e52b93809daefca9afc13ca43f390ac&amp;n=33&amp;h=215&amp;w=14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4214818"/>
            <a:ext cx="14001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142976" y="1000108"/>
            <a:ext cx="32861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Человек, идущий в черном,</a:t>
            </a:r>
            <a:br>
              <a:rPr lang="ru-RU" dirty="0"/>
            </a:br>
            <a:r>
              <a:rPr lang="ru-RU" dirty="0"/>
              <a:t>Красной черточкой зачеркнут.</a:t>
            </a:r>
            <a:br>
              <a:rPr lang="ru-RU" dirty="0"/>
            </a:br>
            <a:r>
              <a:rPr lang="ru-RU" dirty="0"/>
              <a:t>И дорога, вроде, но</a:t>
            </a:r>
            <a:br>
              <a:rPr lang="ru-RU" dirty="0"/>
            </a:br>
            <a:r>
              <a:rPr lang="ru-RU" dirty="0"/>
              <a:t>Здесь ходить запрещено. </a:t>
            </a:r>
          </a:p>
        </p:txBody>
      </p:sp>
      <p:pic>
        <p:nvPicPr>
          <p:cNvPr id="4" name="Рисунок 3" descr="http://ditsad.com.ua/zanatia/info-d1/zanatia4254_clip_image012_0000.jpg"/>
          <p:cNvPicPr/>
          <p:nvPr/>
        </p:nvPicPr>
        <p:blipFill>
          <a:blip r:embed="rId3" cstate="print"/>
          <a:srcRect r="49065"/>
          <a:stretch>
            <a:fillRect/>
          </a:stretch>
        </p:blipFill>
        <p:spPr bwMode="auto">
          <a:xfrm>
            <a:off x="4429124" y="1714488"/>
            <a:ext cx="4214842" cy="3933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929190" y="5715016"/>
            <a:ext cx="342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«Движение пешеходов запрещено»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857356" y="1202035"/>
            <a:ext cx="2643206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треугольнике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два братца</a:t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 куда-то мчатся, мчатся.</a:t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Самый важный знак на свете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 просто рядом.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http://str-kreativ.ru/wp-content/uploads/2014/10/1def8960d3bfd99ef078f221d7e5ae4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2214554"/>
            <a:ext cx="3714776" cy="307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s://im1-tub-ru.yandex.net/i?id=4e52b93809daefca9afc13ca43f390ac&amp;n=33&amp;h=215&amp;w=14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3714752"/>
            <a:ext cx="1714512" cy="2333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929190" y="5786454"/>
            <a:ext cx="342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«Осторожно, дети»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im1-tub-ru.yandex.net/i?id=4e52b93809daefca9afc13ca43f390ac&amp;n=33&amp;h=215&amp;w=14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4071942"/>
            <a:ext cx="14001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000100" y="1643050"/>
            <a:ext cx="32861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Что за знак такой висит?</a:t>
            </a:r>
            <a:br>
              <a:rPr lang="ru-RU" dirty="0"/>
            </a:br>
            <a:r>
              <a:rPr lang="ru-RU" dirty="0"/>
              <a:t>Стоп — машинам он велит.</a:t>
            </a:r>
            <a:br>
              <a:rPr lang="ru-RU" dirty="0"/>
            </a:br>
            <a:r>
              <a:rPr lang="ru-RU" dirty="0"/>
              <a:t>Пешеход! Идите смело</a:t>
            </a:r>
            <a:br>
              <a:rPr lang="ru-RU" dirty="0"/>
            </a:br>
            <a:r>
              <a:rPr lang="ru-RU" dirty="0"/>
              <a:t>По дорожкам черно-белым. </a:t>
            </a:r>
          </a:p>
        </p:txBody>
      </p:sp>
      <p:pic>
        <p:nvPicPr>
          <p:cNvPr id="5" name="Рисунок 4" descr="http://auto-chayk.nichost.ru/Pdd/Znaki/Znak-5.19.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942" y="1928802"/>
            <a:ext cx="3071834" cy="305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5286380" y="5572140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«Пешеходный переход»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1214422"/>
            <a:ext cx="292895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Заболел живот у Ромы,</a:t>
            </a:r>
            <a:br>
              <a:rPr lang="ru-RU" dirty="0"/>
            </a:br>
            <a:r>
              <a:rPr lang="ru-RU" dirty="0"/>
              <a:t>Не дойти ему до дома.</a:t>
            </a:r>
            <a:br>
              <a:rPr lang="ru-RU" dirty="0"/>
            </a:br>
            <a:r>
              <a:rPr lang="ru-RU" dirty="0"/>
              <a:t>В ситуации такой</a:t>
            </a:r>
            <a:br>
              <a:rPr lang="ru-RU" dirty="0"/>
            </a:br>
            <a:r>
              <a:rPr lang="ru-RU" dirty="0"/>
              <a:t>Нужно знак найти. Какой? </a:t>
            </a:r>
          </a:p>
        </p:txBody>
      </p:sp>
      <p:pic>
        <p:nvPicPr>
          <p:cNvPr id="3" name="Рисунок 2" descr="http://previews.123rf.com/images/mygrafics/mygrafics1107/mygrafics110700534/10041705-road-sign-Stock-Phot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2214554"/>
            <a:ext cx="3286148" cy="3130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s://im1-tub-ru.yandex.net/i?id=4e52b93809daefca9afc13ca43f390ac&amp;n=33&amp;h=215&amp;w=14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4000504"/>
            <a:ext cx="14001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786314" y="5857892"/>
            <a:ext cx="3786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«Пункт </a:t>
            </a:r>
            <a:r>
              <a:rPr lang="ru-RU" dirty="0"/>
              <a:t>первой медицинской </a:t>
            </a:r>
            <a:r>
              <a:rPr lang="ru-RU" dirty="0" smtClean="0"/>
              <a:t>помощи»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bigslide.ru/images/15/14027/960/img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modney.pp.ua/uploads/posts/2015-07/thumbs/shklniy-albom-shablon-dlya-starshih-molodshih-klasv-vipusknikv-ta-prikladi-prezentacy-skachati-bezkoshtovno_1713.jpe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1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143108" y="2357430"/>
            <a:ext cx="571503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Пусть всегда сияет солнце, </a:t>
            </a:r>
            <a:br>
              <a:rPr lang="ru-RU" sz="2800" b="1" dirty="0"/>
            </a:br>
            <a:r>
              <a:rPr lang="ru-RU" sz="2800" b="1" dirty="0"/>
              <a:t>Пусть всегда мы слышим смех, </a:t>
            </a:r>
            <a:br>
              <a:rPr lang="ru-RU" sz="2800" b="1" dirty="0"/>
            </a:br>
            <a:r>
              <a:rPr lang="ru-RU" sz="2800" b="1" dirty="0"/>
              <a:t>В нашем городе дороги</a:t>
            </a:r>
            <a:br>
              <a:rPr lang="ru-RU" sz="2800" b="1" dirty="0"/>
            </a:br>
            <a:r>
              <a:rPr lang="ru-RU" sz="2800" b="1" dirty="0"/>
              <a:t>Станут безопасней всех.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00100" y="1857364"/>
            <a:ext cx="47149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</a:t>
            </a:r>
            <a:r>
              <a:rPr lang="ru-RU" dirty="0" smtClean="0"/>
              <a:t>стало </a:t>
            </a:r>
            <a:r>
              <a:rPr lang="ru-RU" dirty="0"/>
              <a:t>с краю улицы в длинном сапоге</a:t>
            </a:r>
            <a:br>
              <a:rPr lang="ru-RU" dirty="0"/>
            </a:br>
            <a:r>
              <a:rPr lang="ru-RU" dirty="0"/>
              <a:t>Чучело трехглазое на одной ноге.</a:t>
            </a:r>
            <a:br>
              <a:rPr lang="ru-RU" dirty="0"/>
            </a:br>
            <a:r>
              <a:rPr lang="ru-RU" dirty="0"/>
              <a:t>Где машины движутся, где сошлись пути,</a:t>
            </a:r>
            <a:br>
              <a:rPr lang="ru-RU" dirty="0"/>
            </a:br>
            <a:r>
              <a:rPr lang="ru-RU" dirty="0"/>
              <a:t>Помогает улицу людям перейти.</a:t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 descr="http://www.stihi.ru/pics/2016/03/09/414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2500306"/>
            <a:ext cx="2714644" cy="3748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0166" y="1571612"/>
            <a:ext cx="34290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Братцы в гости снарядились,</a:t>
            </a:r>
            <a:br>
              <a:rPr lang="ru-RU" dirty="0"/>
            </a:br>
            <a:r>
              <a:rPr lang="ru-RU" dirty="0"/>
              <a:t>Друг за друга уцепились.</a:t>
            </a:r>
            <a:br>
              <a:rPr lang="ru-RU" dirty="0"/>
            </a:br>
            <a:r>
              <a:rPr lang="ru-RU" dirty="0"/>
              <a:t>И помчались в путь далёк,</a:t>
            </a:r>
            <a:br>
              <a:rPr lang="ru-RU" dirty="0"/>
            </a:br>
            <a:r>
              <a:rPr lang="ru-RU" dirty="0"/>
              <a:t>Лишь оставили дымок</a:t>
            </a:r>
          </a:p>
        </p:txBody>
      </p:sp>
      <p:pic>
        <p:nvPicPr>
          <p:cNvPr id="3" name="Рисунок 2" descr="http://img-fotki.yandex.ru/get/4135/191664040.0/0_9e751_ff96f52d_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2857496"/>
            <a:ext cx="5357850" cy="2457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2214554"/>
            <a:ext cx="25717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Для этого коня еда – бензин</a:t>
            </a:r>
            <a:r>
              <a:rPr lang="ru-RU" dirty="0" smtClean="0"/>
              <a:t>, </a:t>
            </a:r>
            <a:r>
              <a:rPr lang="ru-RU" dirty="0"/>
              <a:t>масло, и вода.</a:t>
            </a:r>
            <a:br>
              <a:rPr lang="ru-RU" dirty="0"/>
            </a:br>
            <a:r>
              <a:rPr lang="ru-RU" dirty="0"/>
              <a:t>Он на полянке не пасется, он вдаль по улице </a:t>
            </a:r>
            <a:r>
              <a:rPr lang="ru-RU" dirty="0" smtClean="0"/>
              <a:t>несется.</a:t>
            </a:r>
            <a:endParaRPr lang="ru-RU" dirty="0"/>
          </a:p>
        </p:txBody>
      </p:sp>
      <p:pic>
        <p:nvPicPr>
          <p:cNvPr id="3" name="Рисунок 2" descr="http://tsosh1.ucoz.ru/images/News/pdd/image003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2571744"/>
            <a:ext cx="47625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s://im1-tub-ru.yandex.net/i?id=4e52b93809daefca9afc13ca43f390ac&amp;n=33&amp;h=215&amp;w=14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4143380"/>
            <a:ext cx="14001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628" y="1714489"/>
            <a:ext cx="37147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Дом по улице идет, на работу всех везет,</a:t>
            </a:r>
            <a:br>
              <a:rPr lang="ru-RU" dirty="0"/>
            </a:br>
            <a:r>
              <a:rPr lang="ru-RU" dirty="0"/>
              <a:t>Не на курьих тонких ножках, а в резиновых сапожках.</a:t>
            </a:r>
          </a:p>
        </p:txBody>
      </p:sp>
      <p:pic>
        <p:nvPicPr>
          <p:cNvPr id="3" name="Рисунок 2" descr="http://poldnic.ru/uploads/posts/2016-04/1460368904_wrtgakshk1k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3071810"/>
            <a:ext cx="5238750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5008" y="1714488"/>
            <a:ext cx="278608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Не похож я на коня, а седло есть у меня,</a:t>
            </a:r>
            <a:br>
              <a:rPr lang="ru-RU" dirty="0"/>
            </a:br>
            <a:r>
              <a:rPr lang="ru-RU" dirty="0"/>
              <a:t>Спицы есть, они, признаться,</a:t>
            </a:r>
            <a:br>
              <a:rPr lang="ru-RU" dirty="0"/>
            </a:br>
            <a:r>
              <a:rPr lang="ru-RU" dirty="0"/>
              <a:t>Для вязанья не годятся.</a:t>
            </a:r>
            <a:br>
              <a:rPr lang="ru-RU" dirty="0"/>
            </a:br>
            <a:endParaRPr lang="ru-RU" dirty="0"/>
          </a:p>
        </p:txBody>
      </p:sp>
      <p:pic>
        <p:nvPicPr>
          <p:cNvPr id="3" name="Рисунок 2" descr="https://im1-tub-ru.yandex.net/i?id=8abb492a1e1e79edc5a6ecded9e3f84f&amp;n=33&amp;h=215&amp;w=21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1785926"/>
            <a:ext cx="4143404" cy="4262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1142984"/>
            <a:ext cx="28575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Силач на четырех ногах, в резиновых сапогах,</a:t>
            </a:r>
            <a:br>
              <a:rPr lang="ru-RU" dirty="0"/>
            </a:br>
            <a:r>
              <a:rPr lang="ru-RU" dirty="0"/>
              <a:t>Прямиком из магазина притащил нам пианино.</a:t>
            </a:r>
            <a:br>
              <a:rPr lang="ru-RU" dirty="0"/>
            </a:br>
            <a:endParaRPr lang="ru-RU" dirty="0"/>
          </a:p>
        </p:txBody>
      </p:sp>
      <p:pic>
        <p:nvPicPr>
          <p:cNvPr id="3" name="Рисунок 2" descr="http://sdumki.ru/components/com_jshopping/files/img_products/full_T0027476-00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4" y="2428868"/>
            <a:ext cx="4154507" cy="3195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s://im1-tub-ru.yandex.net/i?id=4e52b93809daefca9afc13ca43f390ac&amp;n=33&amp;h=215&amp;w=14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3857628"/>
            <a:ext cx="1714512" cy="2262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0166" y="1643050"/>
            <a:ext cx="29289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Шли из сада мы домой,</a:t>
            </a:r>
            <a:br>
              <a:rPr lang="ru-RU" dirty="0"/>
            </a:br>
            <a:r>
              <a:rPr lang="ru-RU" dirty="0"/>
              <a:t>Видим, знак на мостовой:</a:t>
            </a:r>
            <a:br>
              <a:rPr lang="ru-RU" dirty="0"/>
            </a:br>
            <a:r>
              <a:rPr lang="ru-RU" dirty="0"/>
              <a:t>Круг, внутри велосипед,</a:t>
            </a:r>
            <a:br>
              <a:rPr lang="ru-RU" dirty="0"/>
            </a:br>
            <a:r>
              <a:rPr lang="ru-RU" dirty="0"/>
              <a:t>Ничего другого </a:t>
            </a:r>
            <a:r>
              <a:rPr lang="ru-RU" dirty="0" smtClean="0"/>
              <a:t>нет.</a:t>
            </a:r>
            <a:endParaRPr lang="ru-RU" dirty="0"/>
          </a:p>
        </p:txBody>
      </p:sp>
      <p:pic>
        <p:nvPicPr>
          <p:cNvPr id="3" name="Рисунок 2" descr="http://trudov.neosee.ru/origdocs/80/79940/79940_html_4d0ad8b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1928802"/>
            <a:ext cx="3357586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s://im1-tub-ru.yandex.net/i?id=4e52b93809daefca9afc13ca43f390ac&amp;n=33&amp;h=215&amp;w=14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3786190"/>
            <a:ext cx="1857388" cy="2405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s://im1-tub-ru.yandex.net/i?id=4e52b93809daefca9afc13ca43f390ac&amp;n=33&amp;h=215&amp;w=14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3786190"/>
            <a:ext cx="1857388" cy="2405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s://im1-tub-ru.yandex.net/i?id=4e52b93809daefca9afc13ca43f390ac&amp;n=33&amp;h=215&amp;w=14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1062" y="3938590"/>
            <a:ext cx="1857388" cy="2405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072066" y="5500702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«Велосипедная дорожка»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74</TotalTime>
  <Words>122</Words>
  <Application>Microsoft Office PowerPoint</Application>
  <PresentationFormat>Экран (4:3)</PresentationFormat>
  <Paragraphs>19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laral</dc:creator>
  <cp:lastModifiedBy>Администратор</cp:lastModifiedBy>
  <cp:revision>8</cp:revision>
  <dcterms:created xsi:type="dcterms:W3CDTF">2016-11-14T16:36:49Z</dcterms:created>
  <dcterms:modified xsi:type="dcterms:W3CDTF">2016-11-18T06:41:40Z</dcterms:modified>
</cp:coreProperties>
</file>