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0"/>
            <a:ext cx="72199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 движении твердого тела в жидком или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газообразном  возникает 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 вязкого трения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лод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8323" y="2753543"/>
            <a:ext cx="6075677" cy="4104457"/>
          </a:xfrm>
          <a:prstGeom prst="rect">
            <a:avLst/>
          </a:prstGeom>
        </p:spPr>
      </p:pic>
      <p:pic>
        <p:nvPicPr>
          <p:cNvPr id="5" name="Рисунок 4" descr="пловец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40768"/>
            <a:ext cx="4975165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76056" y="1484784"/>
            <a:ext cx="3886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Сила вязкого трения действует на нас</a:t>
            </a:r>
          </a:p>
          <a:p>
            <a:r>
              <a:rPr lang="ru-RU" dirty="0" smtClean="0"/>
              <a:t>Когда мы плаваем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229200"/>
            <a:ext cx="239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 движущуюся лодку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0596" y="3068960"/>
            <a:ext cx="5493404" cy="3789040"/>
          </a:xfrm>
          <a:prstGeom prst="rect">
            <a:avLst/>
          </a:prstGeom>
        </p:spPr>
      </p:pic>
      <p:pic>
        <p:nvPicPr>
          <p:cNvPr id="3" name="Рисунок 2" descr="лайне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7543034" cy="35730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90872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лайнер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653136"/>
            <a:ext cx="194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Подводную лодку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3" name="Рисунок 2" descr="само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92629"/>
            <a:ext cx="6075040" cy="40500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44208" y="1340768"/>
            <a:ext cx="987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самолет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4725144"/>
            <a:ext cx="6439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 другую технику, движущуюся на воде, под водой и в воздухе.</a:t>
            </a:r>
          </a:p>
          <a:p>
            <a:r>
              <a:rPr lang="ru-RU" dirty="0" smtClean="0"/>
              <a:t>Чем быстрее движется техника, тем больше сила трения.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52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8</cp:revision>
  <dcterms:created xsi:type="dcterms:W3CDTF">2022-07-28T10:01:31Z</dcterms:created>
  <dcterms:modified xsi:type="dcterms:W3CDTF">2022-07-29T02:23:47Z</dcterms:modified>
</cp:coreProperties>
</file>