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62"/>
  </p:notesMasterIdLst>
  <p:sldIdLst>
    <p:sldId id="256" r:id="rId2"/>
    <p:sldId id="397" r:id="rId3"/>
    <p:sldId id="391" r:id="rId4"/>
    <p:sldId id="395" r:id="rId5"/>
    <p:sldId id="326" r:id="rId6"/>
    <p:sldId id="396" r:id="rId7"/>
    <p:sldId id="305" r:id="rId8"/>
    <p:sldId id="263" r:id="rId9"/>
    <p:sldId id="392" r:id="rId10"/>
    <p:sldId id="393" r:id="rId11"/>
    <p:sldId id="307" r:id="rId12"/>
    <p:sldId id="308" r:id="rId13"/>
    <p:sldId id="328" r:id="rId14"/>
    <p:sldId id="327" r:id="rId15"/>
    <p:sldId id="329" r:id="rId16"/>
    <p:sldId id="330" r:id="rId17"/>
    <p:sldId id="394" r:id="rId18"/>
    <p:sldId id="409" r:id="rId19"/>
    <p:sldId id="410" r:id="rId20"/>
    <p:sldId id="333" r:id="rId21"/>
    <p:sldId id="336" r:id="rId22"/>
    <p:sldId id="337" r:id="rId23"/>
    <p:sldId id="338" r:id="rId24"/>
    <p:sldId id="340" r:id="rId25"/>
    <p:sldId id="335" r:id="rId26"/>
    <p:sldId id="342" r:id="rId27"/>
    <p:sldId id="343" r:id="rId28"/>
    <p:sldId id="344" r:id="rId29"/>
    <p:sldId id="346" r:id="rId30"/>
    <p:sldId id="348" r:id="rId31"/>
    <p:sldId id="398" r:id="rId32"/>
    <p:sldId id="411" r:id="rId33"/>
    <p:sldId id="403" r:id="rId34"/>
    <p:sldId id="405" r:id="rId35"/>
    <p:sldId id="351" r:id="rId36"/>
    <p:sldId id="352" r:id="rId37"/>
    <p:sldId id="353" r:id="rId38"/>
    <p:sldId id="354" r:id="rId39"/>
    <p:sldId id="332" r:id="rId40"/>
    <p:sldId id="334" r:id="rId41"/>
    <p:sldId id="339" r:id="rId42"/>
    <p:sldId id="341" r:id="rId43"/>
    <p:sldId id="345" r:id="rId44"/>
    <p:sldId id="347" r:id="rId45"/>
    <p:sldId id="400" r:id="rId46"/>
    <p:sldId id="401" r:id="rId47"/>
    <p:sldId id="399" r:id="rId48"/>
    <p:sldId id="402" r:id="rId49"/>
    <p:sldId id="406" r:id="rId50"/>
    <p:sldId id="412" r:id="rId51"/>
    <p:sldId id="349" r:id="rId52"/>
    <p:sldId id="350" r:id="rId53"/>
    <p:sldId id="404" r:id="rId54"/>
    <p:sldId id="407" r:id="rId55"/>
    <p:sldId id="408" r:id="rId56"/>
    <p:sldId id="363" r:id="rId57"/>
    <p:sldId id="414" r:id="rId58"/>
    <p:sldId id="415" r:id="rId59"/>
    <p:sldId id="416" r:id="rId60"/>
    <p:sldId id="288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239" autoAdjust="0"/>
  </p:normalViewPr>
  <p:slideViewPr>
    <p:cSldViewPr>
      <p:cViewPr>
        <p:scale>
          <a:sx n="59" d="100"/>
          <a:sy n="59" d="100"/>
        </p:scale>
        <p:origin x="-168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71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iPKZd43XqBfJBWxeJ6UrAi5oOXVDobEm/view?usp=sharing" TargetMode="External"/><Relationship Id="rId2" Type="http://schemas.openxmlformats.org/officeDocument/2006/relationships/hyperlink" Target="https://drive.google.com/file/d/1iM15wfjTYCxFR4Ndn2v_pSRcwTBM4wbT/view?usp=sharing" TargetMode="External"/><Relationship Id="rId1" Type="http://schemas.openxmlformats.org/officeDocument/2006/relationships/hyperlink" Target="https://drive.google.com/file/d/1iOvAwTPDShC5wkYhCXj5R2Nf_M24tb3H/view?usp=sharing" TargetMode="External"/><Relationship Id="rId4" Type="http://schemas.openxmlformats.org/officeDocument/2006/relationships/hyperlink" Target="https://drive.google.com/file/d/1iHJ4vswe7pARX7JkdGUyCRR68aCqJCN9/view?usp=sharing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hpMT_Zjszn8x_bF69ynvu1JjJnaDG3bl/view?usp=sharing" TargetMode="External"/><Relationship Id="rId1" Type="http://schemas.openxmlformats.org/officeDocument/2006/relationships/hyperlink" Target="https://drive.google.com/file/d/1hjKAN1RVVWjZsw2evozOVcGXVZCg_-gq/view?usp=sharing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iwmTlpl_6NsBlG7CIMEX0bIzvaZU0Lr9/view?usp=sharing" TargetMode="External"/><Relationship Id="rId2" Type="http://schemas.openxmlformats.org/officeDocument/2006/relationships/hyperlink" Target="https://drive.google.com/file/d/1iesmb5OYlZBMRXeWEyig0idLm5oAI93P/view?usp=sharing" TargetMode="External"/><Relationship Id="rId1" Type="http://schemas.openxmlformats.org/officeDocument/2006/relationships/hyperlink" Target="https://drive.google.com/file/d/1iaw5RFFo6RqyFNwzCBVgKj98hZ9-pm_Q/view?usp=sharing" TargetMode="External"/><Relationship Id="rId4" Type="http://schemas.openxmlformats.org/officeDocument/2006/relationships/hyperlink" Target="https://drive.google.com/file/d/1iyHrQMP43zYAL06acswubBiJgA20MkAs/view?usp=sharing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hpMT_Zjszn8x_bF69ynvu1JjJnaDG3bl/view?usp=sharing" TargetMode="External"/><Relationship Id="rId2" Type="http://schemas.openxmlformats.org/officeDocument/2006/relationships/hyperlink" Target="https://drive.google.com/file/d/1la0q4FpZ_OgZrZgYQ2Gq_OLmcE4qNhxi/view?usp=sharing" TargetMode="External"/><Relationship Id="rId1" Type="http://schemas.openxmlformats.org/officeDocument/2006/relationships/hyperlink" Target="https://drive.google.com/file/d/1eshEyGFZThG49dhJtFNJjJDp9sgxzzec/view?usp=sharing" TargetMode="External"/><Relationship Id="rId4" Type="http://schemas.openxmlformats.org/officeDocument/2006/relationships/hyperlink" Target="https://drive.google.com/file/d/1llPHWftSls7Yi3jEPz7epOl5cIknxuta/view?usp=sharing" TargetMode="Externa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j28D/Xw65e3Egi" TargetMode="External"/><Relationship Id="rId1" Type="http://schemas.openxmlformats.org/officeDocument/2006/relationships/hyperlink" Target="https://cloud.mail.ru/public/AYcG/jVTd2ZD2a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iHJ4vswe7pARX7JkdGUyCRR68aCqJCN9/view?usp=sharing" TargetMode="External"/><Relationship Id="rId2" Type="http://schemas.openxmlformats.org/officeDocument/2006/relationships/hyperlink" Target="https://drive.google.com/file/d/1iM15wfjTYCxFR4Ndn2v_pSRcwTBM4wbT/view?usp=sharing" TargetMode="External"/><Relationship Id="rId1" Type="http://schemas.openxmlformats.org/officeDocument/2006/relationships/hyperlink" Target="https://drive.google.com/file/d/1iOvAwTPDShC5wkYhCXj5R2Nf_M24tb3H/view?usp=sharing" TargetMode="External"/><Relationship Id="rId4" Type="http://schemas.openxmlformats.org/officeDocument/2006/relationships/hyperlink" Target="https://drive.google.com/file/d/1iPKZd43XqBfJBWxeJ6UrAi5oOXVDobEm/view?usp=sharing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hpMT_Zjszn8x_bF69ynvu1JjJnaDG3bl/view?usp=sharing" TargetMode="External"/><Relationship Id="rId1" Type="http://schemas.openxmlformats.org/officeDocument/2006/relationships/hyperlink" Target="https://drive.google.com/file/d/1hjKAN1RVVWjZsw2evozOVcGXVZCg_-gq/view?usp=sharing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iesmb5OYlZBMRXeWEyig0idLm5oAI93P/view?usp=sharing" TargetMode="External"/><Relationship Id="rId2" Type="http://schemas.openxmlformats.org/officeDocument/2006/relationships/hyperlink" Target="https://drive.google.com/file/d/1iwmTlpl_6NsBlG7CIMEX0bIzvaZU0Lr9/view?usp=sharing" TargetMode="External"/><Relationship Id="rId1" Type="http://schemas.openxmlformats.org/officeDocument/2006/relationships/hyperlink" Target="https://drive.google.com/file/d/1iyHrQMP43zYAL06acswubBiJgA20MkAs/view?usp=sharing" TargetMode="External"/><Relationship Id="rId4" Type="http://schemas.openxmlformats.org/officeDocument/2006/relationships/hyperlink" Target="https://drive.google.com/file/d/1iaw5RFFo6RqyFNwzCBVgKj98hZ9-pm_Q/view?usp=sharing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hpMT_Zjszn8x_bF69ynvu1JjJnaDG3bl/view?usp=sharing" TargetMode="External"/><Relationship Id="rId2" Type="http://schemas.openxmlformats.org/officeDocument/2006/relationships/hyperlink" Target="https://drive.google.com/file/d/1la0q4FpZ_OgZrZgYQ2Gq_OLmcE4qNhxi/view?usp=sharing" TargetMode="External"/><Relationship Id="rId1" Type="http://schemas.openxmlformats.org/officeDocument/2006/relationships/hyperlink" Target="https://drive.google.com/file/d/1eshEyGFZThG49dhJtFNJjJDp9sgxzzec/view?usp=sharing" TargetMode="External"/><Relationship Id="rId4" Type="http://schemas.openxmlformats.org/officeDocument/2006/relationships/hyperlink" Target="https://drive.google.com/file/d/1llPHWftSls7Yi3jEPz7epOl5cIknxuta/view?usp=sharing" TargetMode="External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j28D/Xw65e3Egi" TargetMode="External"/><Relationship Id="rId1" Type="http://schemas.openxmlformats.org/officeDocument/2006/relationships/hyperlink" Target="https://cloud.mail.ru/public/AYcG/jVTd2ZD2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A1D87-1FE0-410F-9AF0-A85E565FFBE6}" type="doc">
      <dgm:prSet loTypeId="urn:microsoft.com/office/officeart/2005/8/layout/radial5" loCatId="cycle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4E96097-601A-44E2-BC60-767E9AC174E6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Фрагменты занятия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AF90A7E-9015-42C2-823B-B95F2533D7D8}" type="parTrans" cxnId="{D14119E9-DB9A-401C-943C-52C5B887E6F6}">
      <dgm:prSet/>
      <dgm:spPr/>
      <dgm:t>
        <a:bodyPr/>
        <a:lstStyle/>
        <a:p>
          <a:endParaRPr lang="ru-RU" sz="6600">
            <a:latin typeface="Times New Roman" pitchFamily="18" charset="0"/>
            <a:cs typeface="Times New Roman" pitchFamily="18" charset="0"/>
          </a:endParaRPr>
        </a:p>
      </dgm:t>
    </dgm:pt>
    <dgm:pt modelId="{81458CF5-1576-4351-AAE9-C322F1B5805A}" type="sibTrans" cxnId="{D14119E9-DB9A-401C-943C-52C5B887E6F6}">
      <dgm:prSet/>
      <dgm:spPr/>
      <dgm:t>
        <a:bodyPr/>
        <a:lstStyle/>
        <a:p>
          <a:endParaRPr lang="ru-RU" sz="6600">
            <a:latin typeface="Times New Roman" pitchFamily="18" charset="0"/>
            <a:cs typeface="Times New Roman" pitchFamily="18" charset="0"/>
          </a:endParaRPr>
        </a:p>
      </dgm:t>
    </dgm:pt>
    <dgm:pt modelId="{D60656B0-2DBF-4ED8-8FA7-4BEBBD868DB3}">
      <dgm:prSet phldrT="[Текст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https://drive.google.com/file/d/1iOvAwTPDShC5wkYhCXj5R2Nf_M24tb3H/view?usp=sharing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5C9CB29-5697-411F-82AA-74A79C69E72F}" type="parTrans" cxnId="{21269D2D-9048-4D33-82BB-2D4CE2F6312A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A007CB5-85C0-4C45-8DEA-076B8FAC358F}" type="sibTrans" cxnId="{21269D2D-9048-4D33-82BB-2D4CE2F6312A}">
      <dgm:prSet/>
      <dgm:spPr/>
      <dgm:t>
        <a:bodyPr/>
        <a:lstStyle/>
        <a:p>
          <a:endParaRPr lang="ru-RU" sz="6600">
            <a:latin typeface="Times New Roman" pitchFamily="18" charset="0"/>
            <a:cs typeface="Times New Roman" pitchFamily="18" charset="0"/>
          </a:endParaRPr>
        </a:p>
      </dgm:t>
    </dgm:pt>
    <dgm:pt modelId="{5EC51670-AD81-4422-B3EB-CDC14988A04E}">
      <dgm:prSet phldrT="[Текст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https://drive.google.com/file/d/1iM15wfjTYCxFR4Ndn2v_pSRcwTBM4wbT/view?usp=sharing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1B93543-6E93-4285-85FF-E994DE2F9C70}" type="parTrans" cxnId="{AA31ADAC-D4C4-42EA-BD65-AFFAFB0AAF95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D39E77D-5B23-4E45-80E5-6E249A43CF33}" type="sibTrans" cxnId="{AA31ADAC-D4C4-42EA-BD65-AFFAFB0AAF95}">
      <dgm:prSet/>
      <dgm:spPr/>
      <dgm:t>
        <a:bodyPr/>
        <a:lstStyle/>
        <a:p>
          <a:endParaRPr lang="ru-RU" sz="6600">
            <a:latin typeface="Times New Roman" pitchFamily="18" charset="0"/>
            <a:cs typeface="Times New Roman" pitchFamily="18" charset="0"/>
          </a:endParaRPr>
        </a:p>
      </dgm:t>
    </dgm:pt>
    <dgm:pt modelId="{92310C3F-C494-468C-910E-6EBAB6C23706}">
      <dgm:prSet phldrT="[Текст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/>
            </a:rPr>
            <a:t>https://drive.google.com/file/d/1iPKZd43XqBfJBWxeJ6UrAi5oOXVDobEm/view?usp=sharing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AF52234-4253-42CB-8976-864BF6E6D9B7}" type="parTrans" cxnId="{43C803E1-C5B3-4448-BB67-E20F1F305FBF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386D674-A662-4D40-8D38-0F61E301428E}" type="sibTrans" cxnId="{43C803E1-C5B3-4448-BB67-E20F1F305FBF}">
      <dgm:prSet/>
      <dgm:spPr/>
      <dgm:t>
        <a:bodyPr/>
        <a:lstStyle/>
        <a:p>
          <a:endParaRPr lang="ru-RU" sz="6600">
            <a:latin typeface="Times New Roman" pitchFamily="18" charset="0"/>
            <a:cs typeface="Times New Roman" pitchFamily="18" charset="0"/>
          </a:endParaRPr>
        </a:p>
      </dgm:t>
    </dgm:pt>
    <dgm:pt modelId="{B63EAE79-7090-401F-9F77-E1B33A4279F5}">
      <dgm:prSet custT="1"/>
      <dgm:spPr/>
      <dgm:t>
        <a:bodyPr/>
        <a:lstStyle/>
        <a:p>
          <a:r>
            <a:rPr lang="en-US" sz="180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4"/>
            </a:rPr>
            <a:t>https://drive.google.com/file/d/1iHJ4vswe7pARX7JkdGUyCRR68aCqJCN9/view?usp=sharing</a:t>
          </a:r>
          <a:r>
            <a:rPr lang="ru-RU" sz="180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1FF6F33E-BB46-43A4-9ACD-821FB71CA822}" type="parTrans" cxnId="{9C268C26-9C9E-4654-AFA1-6F3BD7A66060}">
      <dgm:prSet custT="1"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2324730-D1A0-4785-96DC-75ACF2267FB5}" type="sibTrans" cxnId="{9C268C26-9C9E-4654-AFA1-6F3BD7A66060}">
      <dgm:prSet/>
      <dgm:spPr/>
      <dgm:t>
        <a:bodyPr/>
        <a:lstStyle/>
        <a:p>
          <a:endParaRPr lang="ru-RU" sz="6600">
            <a:latin typeface="Times New Roman" pitchFamily="18" charset="0"/>
            <a:cs typeface="Times New Roman" pitchFamily="18" charset="0"/>
          </a:endParaRPr>
        </a:p>
      </dgm:t>
    </dgm:pt>
    <dgm:pt modelId="{8BE2CE70-CB77-4B8F-99BF-1812B8A68993}" type="pres">
      <dgm:prSet presAssocID="{38CA1D87-1FE0-410F-9AF0-A85E565FFB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2F2EC0-339B-4C56-A827-C705EEB214C6}" type="pres">
      <dgm:prSet presAssocID="{D4E96097-601A-44E2-BC60-767E9AC174E6}" presName="centerShape" presStyleLbl="node0" presStyleIdx="0" presStyleCnt="1" custScaleX="144308" custLinFactNeighborX="-1219" custLinFactNeighborY="493"/>
      <dgm:spPr/>
      <dgm:t>
        <a:bodyPr/>
        <a:lstStyle/>
        <a:p>
          <a:endParaRPr lang="ru-RU"/>
        </a:p>
      </dgm:t>
    </dgm:pt>
    <dgm:pt modelId="{A0BF8C41-A021-4181-93C8-8C1DC16E7B90}" type="pres">
      <dgm:prSet presAssocID="{E5C9CB29-5697-411F-82AA-74A79C69E72F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552F01C-7CAE-48DE-9969-64D965F210C9}" type="pres">
      <dgm:prSet presAssocID="{E5C9CB29-5697-411F-82AA-74A79C69E72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69D697A1-D7B2-498B-AFC8-7DF0009EA62B}" type="pres">
      <dgm:prSet presAssocID="{D60656B0-2DBF-4ED8-8FA7-4BEBBD868DB3}" presName="node" presStyleLbl="node1" presStyleIdx="0" presStyleCnt="4" custScaleX="152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B3AF0-9F0D-4A70-B2C0-395E1BE140D6}" type="pres">
      <dgm:prSet presAssocID="{71B93543-6E93-4285-85FF-E994DE2F9C70}" presName="parTrans" presStyleLbl="sibTrans2D1" presStyleIdx="1" presStyleCnt="4"/>
      <dgm:spPr/>
      <dgm:t>
        <a:bodyPr/>
        <a:lstStyle/>
        <a:p>
          <a:endParaRPr lang="ru-RU"/>
        </a:p>
      </dgm:t>
    </dgm:pt>
    <dgm:pt modelId="{28A799E4-D24A-45E5-970A-B3FB5A8E3A7B}" type="pres">
      <dgm:prSet presAssocID="{71B93543-6E93-4285-85FF-E994DE2F9C7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F1A080A-81C0-45FB-BA74-30103B628F44}" type="pres">
      <dgm:prSet presAssocID="{5EC51670-AD81-4422-B3EB-CDC14988A04E}" presName="node" presStyleLbl="node1" presStyleIdx="1" presStyleCnt="4" custScaleX="165381" custScaleY="124502" custRadScaleRad="131627" custRadScaleInc="-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D7ECE-77E6-4716-9C2B-2E8C2F533934}" type="pres">
      <dgm:prSet presAssocID="{1FF6F33E-BB46-43A4-9ACD-821FB71CA822}" presName="parTrans" presStyleLbl="sibTrans2D1" presStyleIdx="2" presStyleCnt="4"/>
      <dgm:spPr/>
      <dgm:t>
        <a:bodyPr/>
        <a:lstStyle/>
        <a:p>
          <a:endParaRPr lang="ru-RU"/>
        </a:p>
      </dgm:t>
    </dgm:pt>
    <dgm:pt modelId="{0F06CB0C-5A87-41B5-BFF3-9CC6450FA3F7}" type="pres">
      <dgm:prSet presAssocID="{1FF6F33E-BB46-43A4-9ACD-821FB71CA82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D43EC52-FC87-416D-A436-6A775C6ABD31}" type="pres">
      <dgm:prSet presAssocID="{B63EAE79-7090-401F-9F77-E1B33A4279F5}" presName="node" presStyleLbl="node1" presStyleIdx="2" presStyleCnt="4" custScaleX="202191" custRadScaleRad="99421" custRadScaleInc="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BEF48-77EF-4C91-B128-9F99DFD782D4}" type="pres">
      <dgm:prSet presAssocID="{5AF52234-4253-42CB-8976-864BF6E6D9B7}" presName="parTrans" presStyleLbl="sibTrans2D1" presStyleIdx="3" presStyleCnt="4"/>
      <dgm:spPr/>
      <dgm:t>
        <a:bodyPr/>
        <a:lstStyle/>
        <a:p>
          <a:endParaRPr lang="ru-RU"/>
        </a:p>
      </dgm:t>
    </dgm:pt>
    <dgm:pt modelId="{6D039588-76BC-41D9-9E55-8798565C5F3C}" type="pres">
      <dgm:prSet presAssocID="{5AF52234-4253-42CB-8976-864BF6E6D9B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C2489AD-04DB-4151-823E-B749B1CA3B15}" type="pres">
      <dgm:prSet presAssocID="{92310C3F-C494-468C-910E-6EBAB6C23706}" presName="node" presStyleLbl="node1" presStyleIdx="3" presStyleCnt="4" custScaleX="142813" custScaleY="118398" custRadScaleRad="138350" custRadScaleInc="3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0B8093-CF75-49A7-8504-15529D0D9FD4}" type="presOf" srcId="{B63EAE79-7090-401F-9F77-E1B33A4279F5}" destId="{0D43EC52-FC87-416D-A436-6A775C6ABD31}" srcOrd="0" destOrd="0" presId="urn:microsoft.com/office/officeart/2005/8/layout/radial5"/>
    <dgm:cxn modelId="{8F6814C0-3DA4-4673-AC31-677164C57B62}" type="presOf" srcId="{5EC51670-AD81-4422-B3EB-CDC14988A04E}" destId="{2F1A080A-81C0-45FB-BA74-30103B628F44}" srcOrd="0" destOrd="0" presId="urn:microsoft.com/office/officeart/2005/8/layout/radial5"/>
    <dgm:cxn modelId="{CAE5A286-2F42-433B-835E-996A7399DEEA}" type="presOf" srcId="{E5C9CB29-5697-411F-82AA-74A79C69E72F}" destId="{A0BF8C41-A021-4181-93C8-8C1DC16E7B90}" srcOrd="0" destOrd="0" presId="urn:microsoft.com/office/officeart/2005/8/layout/radial5"/>
    <dgm:cxn modelId="{43C803E1-C5B3-4448-BB67-E20F1F305FBF}" srcId="{D4E96097-601A-44E2-BC60-767E9AC174E6}" destId="{92310C3F-C494-468C-910E-6EBAB6C23706}" srcOrd="3" destOrd="0" parTransId="{5AF52234-4253-42CB-8976-864BF6E6D9B7}" sibTransId="{F386D674-A662-4D40-8D38-0F61E301428E}"/>
    <dgm:cxn modelId="{E3FA07D2-3840-43F6-8143-23CC526B035F}" type="presOf" srcId="{5AF52234-4253-42CB-8976-864BF6E6D9B7}" destId="{6D039588-76BC-41D9-9E55-8798565C5F3C}" srcOrd="1" destOrd="0" presId="urn:microsoft.com/office/officeart/2005/8/layout/radial5"/>
    <dgm:cxn modelId="{691AE431-438C-4875-A3BD-8A6E07B9F646}" type="presOf" srcId="{71B93543-6E93-4285-85FF-E994DE2F9C70}" destId="{28A799E4-D24A-45E5-970A-B3FB5A8E3A7B}" srcOrd="1" destOrd="0" presId="urn:microsoft.com/office/officeart/2005/8/layout/radial5"/>
    <dgm:cxn modelId="{AA31ADAC-D4C4-42EA-BD65-AFFAFB0AAF95}" srcId="{D4E96097-601A-44E2-BC60-767E9AC174E6}" destId="{5EC51670-AD81-4422-B3EB-CDC14988A04E}" srcOrd="1" destOrd="0" parTransId="{71B93543-6E93-4285-85FF-E994DE2F9C70}" sibTransId="{3D39E77D-5B23-4E45-80E5-6E249A43CF33}"/>
    <dgm:cxn modelId="{497BA9EA-1600-4949-8A75-7A1D93D2B8A1}" type="presOf" srcId="{E5C9CB29-5697-411F-82AA-74A79C69E72F}" destId="{8552F01C-7CAE-48DE-9969-64D965F210C9}" srcOrd="1" destOrd="0" presId="urn:microsoft.com/office/officeart/2005/8/layout/radial5"/>
    <dgm:cxn modelId="{5F5F3FD8-ACB8-4D88-8218-07B69E7AAEA5}" type="presOf" srcId="{1FF6F33E-BB46-43A4-9ACD-821FB71CA822}" destId="{0F06CB0C-5A87-41B5-BFF3-9CC6450FA3F7}" srcOrd="1" destOrd="0" presId="urn:microsoft.com/office/officeart/2005/8/layout/radial5"/>
    <dgm:cxn modelId="{F48E5507-E04F-4389-9A4C-B8327ABA36AE}" type="presOf" srcId="{38CA1D87-1FE0-410F-9AF0-A85E565FFBE6}" destId="{8BE2CE70-CB77-4B8F-99BF-1812B8A68993}" srcOrd="0" destOrd="0" presId="urn:microsoft.com/office/officeart/2005/8/layout/radial5"/>
    <dgm:cxn modelId="{33F32A96-D772-4B8A-BB09-18B63911094A}" type="presOf" srcId="{D4E96097-601A-44E2-BC60-767E9AC174E6}" destId="{9C2F2EC0-339B-4C56-A827-C705EEB214C6}" srcOrd="0" destOrd="0" presId="urn:microsoft.com/office/officeart/2005/8/layout/radial5"/>
    <dgm:cxn modelId="{E9C30C54-4350-4FDE-B612-F71D304F20F9}" type="presOf" srcId="{5AF52234-4253-42CB-8976-864BF6E6D9B7}" destId="{E9BBEF48-77EF-4C91-B128-9F99DFD782D4}" srcOrd="0" destOrd="0" presId="urn:microsoft.com/office/officeart/2005/8/layout/radial5"/>
    <dgm:cxn modelId="{360967B6-1AF0-472C-88F1-EDF853157BD2}" type="presOf" srcId="{71B93543-6E93-4285-85FF-E994DE2F9C70}" destId="{DB3B3AF0-9F0D-4A70-B2C0-395E1BE140D6}" srcOrd="0" destOrd="0" presId="urn:microsoft.com/office/officeart/2005/8/layout/radial5"/>
    <dgm:cxn modelId="{9C268C26-9C9E-4654-AFA1-6F3BD7A66060}" srcId="{D4E96097-601A-44E2-BC60-767E9AC174E6}" destId="{B63EAE79-7090-401F-9F77-E1B33A4279F5}" srcOrd="2" destOrd="0" parTransId="{1FF6F33E-BB46-43A4-9ACD-821FB71CA822}" sibTransId="{D2324730-D1A0-4785-96DC-75ACF2267FB5}"/>
    <dgm:cxn modelId="{D14119E9-DB9A-401C-943C-52C5B887E6F6}" srcId="{38CA1D87-1FE0-410F-9AF0-A85E565FFBE6}" destId="{D4E96097-601A-44E2-BC60-767E9AC174E6}" srcOrd="0" destOrd="0" parTransId="{2AF90A7E-9015-42C2-823B-B95F2533D7D8}" sibTransId="{81458CF5-1576-4351-AAE9-C322F1B5805A}"/>
    <dgm:cxn modelId="{73705BBF-05A9-4F3A-BA0D-28D7B32239D1}" type="presOf" srcId="{1FF6F33E-BB46-43A4-9ACD-821FB71CA822}" destId="{0D2D7ECE-77E6-4716-9C2B-2E8C2F533934}" srcOrd="0" destOrd="0" presId="urn:microsoft.com/office/officeart/2005/8/layout/radial5"/>
    <dgm:cxn modelId="{2BAF2415-D95D-4EFD-A115-566B8E0B23C2}" type="presOf" srcId="{92310C3F-C494-468C-910E-6EBAB6C23706}" destId="{7C2489AD-04DB-4151-823E-B749B1CA3B15}" srcOrd="0" destOrd="0" presId="urn:microsoft.com/office/officeart/2005/8/layout/radial5"/>
    <dgm:cxn modelId="{DE64B013-6875-4B63-86AC-D25D1856C8BB}" type="presOf" srcId="{D60656B0-2DBF-4ED8-8FA7-4BEBBD868DB3}" destId="{69D697A1-D7B2-498B-AFC8-7DF0009EA62B}" srcOrd="0" destOrd="0" presId="urn:microsoft.com/office/officeart/2005/8/layout/radial5"/>
    <dgm:cxn modelId="{21269D2D-9048-4D33-82BB-2D4CE2F6312A}" srcId="{D4E96097-601A-44E2-BC60-767E9AC174E6}" destId="{D60656B0-2DBF-4ED8-8FA7-4BEBBD868DB3}" srcOrd="0" destOrd="0" parTransId="{E5C9CB29-5697-411F-82AA-74A79C69E72F}" sibTransId="{CA007CB5-85C0-4C45-8DEA-076B8FAC358F}"/>
    <dgm:cxn modelId="{24A8A4DC-554E-47B5-A890-BE9A0CA908FE}" type="presParOf" srcId="{8BE2CE70-CB77-4B8F-99BF-1812B8A68993}" destId="{9C2F2EC0-339B-4C56-A827-C705EEB214C6}" srcOrd="0" destOrd="0" presId="urn:microsoft.com/office/officeart/2005/8/layout/radial5"/>
    <dgm:cxn modelId="{4E249A89-C128-42F3-9F6D-84F96F0EB006}" type="presParOf" srcId="{8BE2CE70-CB77-4B8F-99BF-1812B8A68993}" destId="{A0BF8C41-A021-4181-93C8-8C1DC16E7B90}" srcOrd="1" destOrd="0" presId="urn:microsoft.com/office/officeart/2005/8/layout/radial5"/>
    <dgm:cxn modelId="{13E68407-29C5-4B33-AE2A-B4E9C396D8C5}" type="presParOf" srcId="{A0BF8C41-A021-4181-93C8-8C1DC16E7B90}" destId="{8552F01C-7CAE-48DE-9969-64D965F210C9}" srcOrd="0" destOrd="0" presId="urn:microsoft.com/office/officeart/2005/8/layout/radial5"/>
    <dgm:cxn modelId="{84092E64-2A1F-4D94-899C-6A59D15AF36D}" type="presParOf" srcId="{8BE2CE70-CB77-4B8F-99BF-1812B8A68993}" destId="{69D697A1-D7B2-498B-AFC8-7DF0009EA62B}" srcOrd="2" destOrd="0" presId="urn:microsoft.com/office/officeart/2005/8/layout/radial5"/>
    <dgm:cxn modelId="{B5520DF9-51BC-467F-BC41-927ECDE07EAE}" type="presParOf" srcId="{8BE2CE70-CB77-4B8F-99BF-1812B8A68993}" destId="{DB3B3AF0-9F0D-4A70-B2C0-395E1BE140D6}" srcOrd="3" destOrd="0" presId="urn:microsoft.com/office/officeart/2005/8/layout/radial5"/>
    <dgm:cxn modelId="{2EF80F0D-B52F-49C6-B2CF-7DA5247C35BB}" type="presParOf" srcId="{DB3B3AF0-9F0D-4A70-B2C0-395E1BE140D6}" destId="{28A799E4-D24A-45E5-970A-B3FB5A8E3A7B}" srcOrd="0" destOrd="0" presId="urn:microsoft.com/office/officeart/2005/8/layout/radial5"/>
    <dgm:cxn modelId="{8676F843-2ACB-4127-BF71-7CD0188C1991}" type="presParOf" srcId="{8BE2CE70-CB77-4B8F-99BF-1812B8A68993}" destId="{2F1A080A-81C0-45FB-BA74-30103B628F44}" srcOrd="4" destOrd="0" presId="urn:microsoft.com/office/officeart/2005/8/layout/radial5"/>
    <dgm:cxn modelId="{1060E4A3-176A-4EA6-B527-5A0EFBF17F31}" type="presParOf" srcId="{8BE2CE70-CB77-4B8F-99BF-1812B8A68993}" destId="{0D2D7ECE-77E6-4716-9C2B-2E8C2F533934}" srcOrd="5" destOrd="0" presId="urn:microsoft.com/office/officeart/2005/8/layout/radial5"/>
    <dgm:cxn modelId="{BE0D2685-D7FB-4654-80BE-5A7D7600CCA8}" type="presParOf" srcId="{0D2D7ECE-77E6-4716-9C2B-2E8C2F533934}" destId="{0F06CB0C-5A87-41B5-BFF3-9CC6450FA3F7}" srcOrd="0" destOrd="0" presId="urn:microsoft.com/office/officeart/2005/8/layout/radial5"/>
    <dgm:cxn modelId="{04BDEC03-8812-4634-9958-1CB4AABB2719}" type="presParOf" srcId="{8BE2CE70-CB77-4B8F-99BF-1812B8A68993}" destId="{0D43EC52-FC87-416D-A436-6A775C6ABD31}" srcOrd="6" destOrd="0" presId="urn:microsoft.com/office/officeart/2005/8/layout/radial5"/>
    <dgm:cxn modelId="{DFCDD641-4B68-4C33-9081-8CEBD0BB9BBC}" type="presParOf" srcId="{8BE2CE70-CB77-4B8F-99BF-1812B8A68993}" destId="{E9BBEF48-77EF-4C91-B128-9F99DFD782D4}" srcOrd="7" destOrd="0" presId="urn:microsoft.com/office/officeart/2005/8/layout/radial5"/>
    <dgm:cxn modelId="{9D679D0C-9D4A-44F1-9879-34302C24DCF2}" type="presParOf" srcId="{E9BBEF48-77EF-4C91-B128-9F99DFD782D4}" destId="{6D039588-76BC-41D9-9E55-8798565C5F3C}" srcOrd="0" destOrd="0" presId="urn:microsoft.com/office/officeart/2005/8/layout/radial5"/>
    <dgm:cxn modelId="{E7B48D19-0B1F-41A2-8202-C537193687B2}" type="presParOf" srcId="{8BE2CE70-CB77-4B8F-99BF-1812B8A68993}" destId="{7C2489AD-04DB-4151-823E-B749B1CA3B1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5A971-B060-49BA-8B04-A3426EB3F317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8FE5583-B4F6-48F3-8CD4-A4C2E4621964}">
      <dgm:prSet phldrT="[Текст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https://drive.google.com/file/d/1hjKAN1RVVWjZsw2evozOVcGXVZCg_-gq/view?usp=sharing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BA8EB0FF-F9AE-4B6B-9928-1BB0A63670F1}" type="parTrans" cxnId="{58508AA3-016E-4C35-B7B1-F1370A64F4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55AC3D5-94AC-469E-A8D8-253731B6A185}" type="sibTrans" cxnId="{58508AA3-016E-4C35-B7B1-F1370A64F47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F4A4DF7-07FA-480D-8747-97921619D90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«Путешествие в деревню»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A23A7EF-0E84-4838-8DE5-194D5D625A8C}" type="parTrans" cxnId="{4C52A38C-EFF1-4A56-95EB-3335AEE3B3B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448B917-03DF-4B9C-A871-9A6B123E8BAE}" type="sibTrans" cxnId="{4C52A38C-EFF1-4A56-95EB-3335AEE3B3B1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85A227C-ECF0-4329-AB47-60F301C9B860}">
      <dgm:prSet phldrT="[Текст]" custT="1"/>
      <dgm:spPr/>
      <dgm:t>
        <a:bodyPr/>
        <a:lstStyle/>
        <a:p>
          <a:r>
            <a:rPr lang="en-US" sz="28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https://drive.google.com/file/d/1hpMT_Zjszn8x_bF69ynvu1JjJnaDG3bl/view?usp=sharing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63BCF4C-2743-49EB-AEA8-7EB193567AAE}" type="parTrans" cxnId="{F67BD40A-88E1-4A55-A0A3-4E6F264F524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CE96735-AD49-494C-A6DF-96F23026DBAC}" type="sibTrans" cxnId="{F67BD40A-88E1-4A55-A0A3-4E6F264F524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07EA75E-D632-44AA-B993-7DD4C693B91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Фрагменты занятия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41AE2-3D73-4420-A483-013BA1926FCE}" type="sibTrans" cxnId="{7C897BED-49DB-46BF-9BD6-06061E3671A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23C90BC-6BFF-40E6-87E6-665D18DD8EAD}" type="parTrans" cxnId="{7C897BED-49DB-46BF-9BD6-06061E3671A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2E0936F-9CCF-42BC-88FE-410C383FC361}">
      <dgm:prSet phldrT="[Текст]"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9B22920-4762-406A-88C5-E74743F4C5B8}" type="parTrans" cxnId="{46197C0E-B574-4F65-9D54-9B8AD19A3E81}">
      <dgm:prSet/>
      <dgm:spPr/>
      <dgm:t>
        <a:bodyPr/>
        <a:lstStyle/>
        <a:p>
          <a:endParaRPr lang="ru-RU"/>
        </a:p>
      </dgm:t>
    </dgm:pt>
    <dgm:pt modelId="{6C562D3C-8342-4EFD-B485-1DE554571160}" type="sibTrans" cxnId="{46197C0E-B574-4F65-9D54-9B8AD19A3E81}">
      <dgm:prSet/>
      <dgm:spPr/>
      <dgm:t>
        <a:bodyPr/>
        <a:lstStyle/>
        <a:p>
          <a:endParaRPr lang="ru-RU"/>
        </a:p>
      </dgm:t>
    </dgm:pt>
    <dgm:pt modelId="{15BEEC32-9124-419C-BC5A-3954C7B05666}">
      <dgm:prSet phldrT="[Текст]"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1F68789-4D4B-4D3C-B946-4D70CEB31835}" type="parTrans" cxnId="{7742A1FC-E4A5-4BB8-ADDC-EB9651CA9EDC}">
      <dgm:prSet/>
      <dgm:spPr/>
      <dgm:t>
        <a:bodyPr/>
        <a:lstStyle/>
        <a:p>
          <a:endParaRPr lang="ru-RU"/>
        </a:p>
      </dgm:t>
    </dgm:pt>
    <dgm:pt modelId="{C29B6939-2390-4C35-85BD-74CDC1AD2567}" type="sibTrans" cxnId="{7742A1FC-E4A5-4BB8-ADDC-EB9651CA9EDC}">
      <dgm:prSet/>
      <dgm:spPr/>
      <dgm:t>
        <a:bodyPr/>
        <a:lstStyle/>
        <a:p>
          <a:endParaRPr lang="ru-RU"/>
        </a:p>
      </dgm:t>
    </dgm:pt>
    <dgm:pt modelId="{57ED815A-02C8-40D2-A005-A9D48099B8B4}" type="pres">
      <dgm:prSet presAssocID="{2405A971-B060-49BA-8B04-A3426EB3F317}" presName="Name0" presStyleCnt="0">
        <dgm:presLayoutVars>
          <dgm:dir/>
          <dgm:animLvl val="lvl"/>
          <dgm:resizeHandles val="exact"/>
        </dgm:presLayoutVars>
      </dgm:prSet>
      <dgm:spPr/>
    </dgm:pt>
    <dgm:pt modelId="{2CD1348A-6053-402E-BFCF-037736405654}" type="pres">
      <dgm:prSet presAssocID="{2405A971-B060-49BA-8B04-A3426EB3F317}" presName="tSp" presStyleCnt="0"/>
      <dgm:spPr/>
    </dgm:pt>
    <dgm:pt modelId="{2A05B14A-5323-4FB5-AF58-6EF22C2AA29A}" type="pres">
      <dgm:prSet presAssocID="{2405A971-B060-49BA-8B04-A3426EB3F317}" presName="bSp" presStyleCnt="0"/>
      <dgm:spPr/>
    </dgm:pt>
    <dgm:pt modelId="{3C65C4CC-C411-4CB0-B461-720C6B9B5A67}" type="pres">
      <dgm:prSet presAssocID="{2405A971-B060-49BA-8B04-A3426EB3F317}" presName="process" presStyleCnt="0"/>
      <dgm:spPr/>
    </dgm:pt>
    <dgm:pt modelId="{5CA57177-929F-44AC-B883-C0F10AD09B9E}" type="pres">
      <dgm:prSet presAssocID="{807EA75E-D632-44AA-B993-7DD4C693B918}" presName="composite1" presStyleCnt="0"/>
      <dgm:spPr/>
    </dgm:pt>
    <dgm:pt modelId="{47023D52-8AE4-49A8-9BB0-D77B813D9C06}" type="pres">
      <dgm:prSet presAssocID="{807EA75E-D632-44AA-B993-7DD4C693B918}" presName="dummyNode1" presStyleLbl="node1" presStyleIdx="0" presStyleCnt="2"/>
      <dgm:spPr/>
    </dgm:pt>
    <dgm:pt modelId="{C045A9AE-5F8F-4DA3-8ADB-6738EC59250B}" type="pres">
      <dgm:prSet presAssocID="{807EA75E-D632-44AA-B993-7DD4C693B918}" presName="childNode1" presStyleLbl="bgAcc1" presStyleIdx="0" presStyleCnt="2" custLinFactNeighborX="4073" custLinFactNeighborY="-25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C5E8A-8FC3-4B11-809A-A7E8F7408FF9}" type="pres">
      <dgm:prSet presAssocID="{807EA75E-D632-44AA-B993-7DD4C693B918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770C0-C365-44EE-A751-40863B5E7747}" type="pres">
      <dgm:prSet presAssocID="{807EA75E-D632-44AA-B993-7DD4C693B918}" presName="parentNode1" presStyleLbl="node1" presStyleIdx="0" presStyleCnt="2" custLinFactNeighborX="4828" custLinFactNeighborY="-406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B4FCE-22D6-40E8-A557-B2D9AC915C24}" type="pres">
      <dgm:prSet presAssocID="{807EA75E-D632-44AA-B993-7DD4C693B918}" presName="connSite1" presStyleCnt="0"/>
      <dgm:spPr/>
    </dgm:pt>
    <dgm:pt modelId="{42C5EF66-87FC-4D4A-970B-FA4EAD0B26F2}" type="pres">
      <dgm:prSet presAssocID="{FF441AE2-3D73-4420-A483-013BA1926FCE}" presName="Name9" presStyleLbl="sibTrans2D1" presStyleIdx="0" presStyleCnt="1"/>
      <dgm:spPr/>
    </dgm:pt>
    <dgm:pt modelId="{7B228F10-E579-4BB4-888E-0F290676CE80}" type="pres">
      <dgm:prSet presAssocID="{0F4A4DF7-07FA-480D-8747-97921619D903}" presName="composite2" presStyleCnt="0"/>
      <dgm:spPr/>
    </dgm:pt>
    <dgm:pt modelId="{88317D26-DDAD-4573-8747-B314C30292B5}" type="pres">
      <dgm:prSet presAssocID="{0F4A4DF7-07FA-480D-8747-97921619D903}" presName="dummyNode2" presStyleLbl="node1" presStyleIdx="0" presStyleCnt="2"/>
      <dgm:spPr/>
    </dgm:pt>
    <dgm:pt modelId="{FADC1236-63F5-40EA-A15E-A6DEED882ABC}" type="pres">
      <dgm:prSet presAssocID="{0F4A4DF7-07FA-480D-8747-97921619D903}" presName="childNode2" presStyleLbl="bgAcc1" presStyleIdx="1" presStyleCnt="2" custLinFactNeighborX="1989" custLinFactNeighborY="16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833E7-6472-43F5-B70C-EBDCE53A3DA7}" type="pres">
      <dgm:prSet presAssocID="{0F4A4DF7-07FA-480D-8747-97921619D903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1DCBA-5E70-4A26-AEDB-E9117AFC1844}" type="pres">
      <dgm:prSet presAssocID="{0F4A4DF7-07FA-480D-8747-97921619D903}" presName="parentNode2" presStyleLbl="node1" presStyleIdx="1" presStyleCnt="2" custLinFactNeighborX="8" custLinFactNeighborY="42583">
        <dgm:presLayoutVars>
          <dgm:chMax val="0"/>
          <dgm:bulletEnabled val="1"/>
        </dgm:presLayoutVars>
      </dgm:prSet>
      <dgm:spPr/>
    </dgm:pt>
    <dgm:pt modelId="{D06DF35D-CCF8-4DBA-94FF-EB7063EFC18C}" type="pres">
      <dgm:prSet presAssocID="{0F4A4DF7-07FA-480D-8747-97921619D903}" presName="connSite2" presStyleCnt="0"/>
      <dgm:spPr/>
    </dgm:pt>
  </dgm:ptLst>
  <dgm:cxnLst>
    <dgm:cxn modelId="{4C52A38C-EFF1-4A56-95EB-3335AEE3B3B1}" srcId="{2405A971-B060-49BA-8B04-A3426EB3F317}" destId="{0F4A4DF7-07FA-480D-8747-97921619D903}" srcOrd="1" destOrd="0" parTransId="{8A23A7EF-0E84-4838-8DE5-194D5D625A8C}" sibTransId="{E448B917-03DF-4B9C-A871-9A6B123E8BAE}"/>
    <dgm:cxn modelId="{D50BCB0B-E896-4D7E-B7A5-943DD74A2D0C}" type="presOf" srcId="{E85A227C-ECF0-4329-AB47-60F301C9B860}" destId="{FADC1236-63F5-40EA-A15E-A6DEED882ABC}" srcOrd="0" destOrd="0" presId="urn:microsoft.com/office/officeart/2005/8/layout/hProcess4"/>
    <dgm:cxn modelId="{8FB3C287-1A09-4C55-BFD1-009D18FC982C}" type="presOf" srcId="{2405A971-B060-49BA-8B04-A3426EB3F317}" destId="{57ED815A-02C8-40D2-A005-A9D48099B8B4}" srcOrd="0" destOrd="0" presId="urn:microsoft.com/office/officeart/2005/8/layout/hProcess4"/>
    <dgm:cxn modelId="{6E1C49A8-0253-47E7-A245-467000BF64CD}" type="presOf" srcId="{FF441AE2-3D73-4420-A483-013BA1926FCE}" destId="{42C5EF66-87FC-4D4A-970B-FA4EAD0B26F2}" srcOrd="0" destOrd="0" presId="urn:microsoft.com/office/officeart/2005/8/layout/hProcess4"/>
    <dgm:cxn modelId="{36F2EE94-738F-4EE3-809B-7AB372CADE87}" type="presOf" srcId="{807EA75E-D632-44AA-B993-7DD4C693B918}" destId="{CCD770C0-C365-44EE-A751-40863B5E7747}" srcOrd="0" destOrd="0" presId="urn:microsoft.com/office/officeart/2005/8/layout/hProcess4"/>
    <dgm:cxn modelId="{7C897BED-49DB-46BF-9BD6-06061E3671AC}" srcId="{2405A971-B060-49BA-8B04-A3426EB3F317}" destId="{807EA75E-D632-44AA-B993-7DD4C693B918}" srcOrd="0" destOrd="0" parTransId="{D23C90BC-6BFF-40E6-87E6-665D18DD8EAD}" sibTransId="{FF441AE2-3D73-4420-A483-013BA1926FCE}"/>
    <dgm:cxn modelId="{3DB4B8B8-24FF-4578-B4EA-99B81290BFF7}" type="presOf" srcId="{38FE5583-B4F6-48F3-8CD4-A4C2E4621964}" destId="{F27C5E8A-8FC3-4B11-809A-A7E8F7408FF9}" srcOrd="1" destOrd="0" presId="urn:microsoft.com/office/officeart/2005/8/layout/hProcess4"/>
    <dgm:cxn modelId="{46197C0E-B574-4F65-9D54-9B8AD19A3E81}" srcId="{807EA75E-D632-44AA-B993-7DD4C693B918}" destId="{A2E0936F-9CCF-42BC-88FE-410C383FC361}" srcOrd="1" destOrd="0" parTransId="{19B22920-4762-406A-88C5-E74743F4C5B8}" sibTransId="{6C562D3C-8342-4EFD-B485-1DE554571160}"/>
    <dgm:cxn modelId="{2A4C4F46-9F22-4050-B3B9-8D51D77AF47E}" type="presOf" srcId="{38FE5583-B4F6-48F3-8CD4-A4C2E4621964}" destId="{C045A9AE-5F8F-4DA3-8ADB-6738EC59250B}" srcOrd="0" destOrd="0" presId="urn:microsoft.com/office/officeart/2005/8/layout/hProcess4"/>
    <dgm:cxn modelId="{8DD4873C-52AE-4B3B-9F2D-802F4192B588}" type="presOf" srcId="{15BEEC32-9124-419C-BC5A-3954C7B05666}" destId="{FADC1236-63F5-40EA-A15E-A6DEED882ABC}" srcOrd="0" destOrd="1" presId="urn:microsoft.com/office/officeart/2005/8/layout/hProcess4"/>
    <dgm:cxn modelId="{58508AA3-016E-4C35-B7B1-F1370A64F473}" srcId="{807EA75E-D632-44AA-B993-7DD4C693B918}" destId="{38FE5583-B4F6-48F3-8CD4-A4C2E4621964}" srcOrd="0" destOrd="0" parTransId="{BA8EB0FF-F9AE-4B6B-9928-1BB0A63670F1}" sibTransId="{655AC3D5-94AC-469E-A8D8-253731B6A185}"/>
    <dgm:cxn modelId="{F67BD40A-88E1-4A55-A0A3-4E6F264F524A}" srcId="{0F4A4DF7-07FA-480D-8747-97921619D903}" destId="{E85A227C-ECF0-4329-AB47-60F301C9B860}" srcOrd="0" destOrd="0" parTransId="{D63BCF4C-2743-49EB-AEA8-7EB193567AAE}" sibTransId="{2CE96735-AD49-494C-A6DF-96F23026DBAC}"/>
    <dgm:cxn modelId="{74770F0F-E1AF-4B8B-8F1D-E131AA8B868D}" type="presOf" srcId="{E85A227C-ECF0-4329-AB47-60F301C9B860}" destId="{82D833E7-6472-43F5-B70C-EBDCE53A3DA7}" srcOrd="1" destOrd="0" presId="urn:microsoft.com/office/officeart/2005/8/layout/hProcess4"/>
    <dgm:cxn modelId="{786CC03A-A015-497F-A7B4-7AD3D7F6EBD6}" type="presOf" srcId="{A2E0936F-9CCF-42BC-88FE-410C383FC361}" destId="{C045A9AE-5F8F-4DA3-8ADB-6738EC59250B}" srcOrd="0" destOrd="1" presId="urn:microsoft.com/office/officeart/2005/8/layout/hProcess4"/>
    <dgm:cxn modelId="{AB7F00B0-F3D0-4EE0-9326-3B6A99B41513}" type="presOf" srcId="{15BEEC32-9124-419C-BC5A-3954C7B05666}" destId="{82D833E7-6472-43F5-B70C-EBDCE53A3DA7}" srcOrd="1" destOrd="1" presId="urn:microsoft.com/office/officeart/2005/8/layout/hProcess4"/>
    <dgm:cxn modelId="{8C4C0AEC-EF5C-41B7-8CBB-037F346276CE}" type="presOf" srcId="{0F4A4DF7-07FA-480D-8747-97921619D903}" destId="{7C91DCBA-5E70-4A26-AEDB-E9117AFC1844}" srcOrd="0" destOrd="0" presId="urn:microsoft.com/office/officeart/2005/8/layout/hProcess4"/>
    <dgm:cxn modelId="{287DC0C4-AD1E-4F8A-8105-8DB08EECD198}" type="presOf" srcId="{A2E0936F-9CCF-42BC-88FE-410C383FC361}" destId="{F27C5E8A-8FC3-4B11-809A-A7E8F7408FF9}" srcOrd="1" destOrd="1" presId="urn:microsoft.com/office/officeart/2005/8/layout/hProcess4"/>
    <dgm:cxn modelId="{7742A1FC-E4A5-4BB8-ADDC-EB9651CA9EDC}" srcId="{0F4A4DF7-07FA-480D-8747-97921619D903}" destId="{15BEEC32-9124-419C-BC5A-3954C7B05666}" srcOrd="1" destOrd="0" parTransId="{F1F68789-4D4B-4D3C-B946-4D70CEB31835}" sibTransId="{C29B6939-2390-4C35-85BD-74CDC1AD2567}"/>
    <dgm:cxn modelId="{1C786CC0-48E0-4012-A6AB-0D02DF54A8C3}" type="presParOf" srcId="{57ED815A-02C8-40D2-A005-A9D48099B8B4}" destId="{2CD1348A-6053-402E-BFCF-037736405654}" srcOrd="0" destOrd="0" presId="urn:microsoft.com/office/officeart/2005/8/layout/hProcess4"/>
    <dgm:cxn modelId="{2E70C298-A5B7-45DD-B0D7-14FC88AC7E87}" type="presParOf" srcId="{57ED815A-02C8-40D2-A005-A9D48099B8B4}" destId="{2A05B14A-5323-4FB5-AF58-6EF22C2AA29A}" srcOrd="1" destOrd="0" presId="urn:microsoft.com/office/officeart/2005/8/layout/hProcess4"/>
    <dgm:cxn modelId="{ACA7EE5B-9DAF-487A-98AA-F9FADD4E4409}" type="presParOf" srcId="{57ED815A-02C8-40D2-A005-A9D48099B8B4}" destId="{3C65C4CC-C411-4CB0-B461-720C6B9B5A67}" srcOrd="2" destOrd="0" presId="urn:microsoft.com/office/officeart/2005/8/layout/hProcess4"/>
    <dgm:cxn modelId="{0A988568-9589-4ECD-A7F9-A3B5FD255B97}" type="presParOf" srcId="{3C65C4CC-C411-4CB0-B461-720C6B9B5A67}" destId="{5CA57177-929F-44AC-B883-C0F10AD09B9E}" srcOrd="0" destOrd="0" presId="urn:microsoft.com/office/officeart/2005/8/layout/hProcess4"/>
    <dgm:cxn modelId="{07D46E41-303F-4232-B8C5-459D5AA5F467}" type="presParOf" srcId="{5CA57177-929F-44AC-B883-C0F10AD09B9E}" destId="{47023D52-8AE4-49A8-9BB0-D77B813D9C06}" srcOrd="0" destOrd="0" presId="urn:microsoft.com/office/officeart/2005/8/layout/hProcess4"/>
    <dgm:cxn modelId="{952CD80D-20C6-4BAF-BCA7-785F2E2ABFC9}" type="presParOf" srcId="{5CA57177-929F-44AC-B883-C0F10AD09B9E}" destId="{C045A9AE-5F8F-4DA3-8ADB-6738EC59250B}" srcOrd="1" destOrd="0" presId="urn:microsoft.com/office/officeart/2005/8/layout/hProcess4"/>
    <dgm:cxn modelId="{EF9059D7-27FA-4B50-BA5D-D382C17DF3A4}" type="presParOf" srcId="{5CA57177-929F-44AC-B883-C0F10AD09B9E}" destId="{F27C5E8A-8FC3-4B11-809A-A7E8F7408FF9}" srcOrd="2" destOrd="0" presId="urn:microsoft.com/office/officeart/2005/8/layout/hProcess4"/>
    <dgm:cxn modelId="{69F244B7-CBE4-4184-B41E-53D8D0BD7E35}" type="presParOf" srcId="{5CA57177-929F-44AC-B883-C0F10AD09B9E}" destId="{CCD770C0-C365-44EE-A751-40863B5E7747}" srcOrd="3" destOrd="0" presId="urn:microsoft.com/office/officeart/2005/8/layout/hProcess4"/>
    <dgm:cxn modelId="{D6E86BC7-B317-4D2D-B195-BD5004EB0B46}" type="presParOf" srcId="{5CA57177-929F-44AC-B883-C0F10AD09B9E}" destId="{6DAB4FCE-22D6-40E8-A557-B2D9AC915C24}" srcOrd="4" destOrd="0" presId="urn:microsoft.com/office/officeart/2005/8/layout/hProcess4"/>
    <dgm:cxn modelId="{F74ADEC3-FECD-4EFD-B03D-8047FAF92CCC}" type="presParOf" srcId="{3C65C4CC-C411-4CB0-B461-720C6B9B5A67}" destId="{42C5EF66-87FC-4D4A-970B-FA4EAD0B26F2}" srcOrd="1" destOrd="0" presId="urn:microsoft.com/office/officeart/2005/8/layout/hProcess4"/>
    <dgm:cxn modelId="{FF6EC82A-FD86-4EEC-96E8-876B0EF68816}" type="presParOf" srcId="{3C65C4CC-C411-4CB0-B461-720C6B9B5A67}" destId="{7B228F10-E579-4BB4-888E-0F290676CE80}" srcOrd="2" destOrd="0" presId="urn:microsoft.com/office/officeart/2005/8/layout/hProcess4"/>
    <dgm:cxn modelId="{501F06AA-0C94-4753-A8E4-DCBEC8B19328}" type="presParOf" srcId="{7B228F10-E579-4BB4-888E-0F290676CE80}" destId="{88317D26-DDAD-4573-8747-B314C30292B5}" srcOrd="0" destOrd="0" presId="urn:microsoft.com/office/officeart/2005/8/layout/hProcess4"/>
    <dgm:cxn modelId="{F89D0334-FFA8-4AB2-B0EB-FB1CAD329C04}" type="presParOf" srcId="{7B228F10-E579-4BB4-888E-0F290676CE80}" destId="{FADC1236-63F5-40EA-A15E-A6DEED882ABC}" srcOrd="1" destOrd="0" presId="urn:microsoft.com/office/officeart/2005/8/layout/hProcess4"/>
    <dgm:cxn modelId="{E897C0C8-A7DF-4259-B167-9991132AA713}" type="presParOf" srcId="{7B228F10-E579-4BB4-888E-0F290676CE80}" destId="{82D833E7-6472-43F5-B70C-EBDCE53A3DA7}" srcOrd="2" destOrd="0" presId="urn:microsoft.com/office/officeart/2005/8/layout/hProcess4"/>
    <dgm:cxn modelId="{6D1F112D-0A9A-4E51-9157-CD56AF9E58FF}" type="presParOf" srcId="{7B228F10-E579-4BB4-888E-0F290676CE80}" destId="{7C91DCBA-5E70-4A26-AEDB-E9117AFC1844}" srcOrd="3" destOrd="0" presId="urn:microsoft.com/office/officeart/2005/8/layout/hProcess4"/>
    <dgm:cxn modelId="{E0C7D3F3-FE79-4642-876C-0B8444CC02F9}" type="presParOf" srcId="{7B228F10-E579-4BB4-888E-0F290676CE80}" destId="{D06DF35D-CCF8-4DBA-94FF-EB7063EFC18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15C5DC-5546-49B4-9C4C-355DD5A5F9D2}" type="doc">
      <dgm:prSet loTypeId="urn:microsoft.com/office/officeart/2005/8/layout/hProcess3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D410CEB-3EF9-4B1D-A81D-8463D968060C}">
      <dgm:prSet phldrT="[Текст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https://drive.google.com/file/d/1iaw5RFFo6RqyFNwzCBVgKj98hZ9-pm_Q/view?usp=sharing</a:t>
          </a:r>
          <a:endParaRPr lang="ru-RU" sz="16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DAB29D-B5BD-43B4-8097-742FB9F5E0C0}" type="parTrans" cxnId="{E3BF0F2E-C5A3-4FB9-9C3F-96339F2EC15E}">
      <dgm:prSet/>
      <dgm:spPr/>
      <dgm:t>
        <a:bodyPr/>
        <a:lstStyle/>
        <a:p>
          <a:endParaRPr lang="ru-RU" sz="6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D64DD1-D5F2-4F9C-A735-9C5B55C9D67B}" type="sibTrans" cxnId="{E3BF0F2E-C5A3-4FB9-9C3F-96339F2EC15E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A9664F-46B9-4D84-9E42-A022E9FA2468}">
      <dgm:prSet phldrT="[Текст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https://drive.google.com/file/d/1iesmb5OYlZBMRXeWEyig0idLm5oAI93P/view?usp=sharing</a:t>
          </a:r>
          <a:endParaRPr lang="ru-RU" sz="16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12C5A1-4BFE-4A7B-970E-70670D3DD555}" type="parTrans" cxnId="{465A250C-C988-4029-A59D-E8D678825FBF}">
      <dgm:prSet/>
      <dgm:spPr/>
      <dgm:t>
        <a:bodyPr/>
        <a:lstStyle/>
        <a:p>
          <a:endParaRPr lang="ru-RU" sz="6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F357EB-8AB2-4A44-8F4D-11598E005162}" type="sibTrans" cxnId="{465A250C-C988-4029-A59D-E8D678825FBF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3167E9-536E-4731-93E5-8B889AE0EB3A}">
      <dgm:prSet phldrT="[Текст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3"/>
            </a:rPr>
            <a:t>https://drive.google.com/file/d/1iwmTlpl_6NsBlG7CIMEX0bIzvaZU0Lr9/view?usp=sharing</a:t>
          </a:r>
          <a:endParaRPr lang="ru-RU" sz="16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4BC5B3-7777-4D64-958C-4C1A6DB492B1}" type="parTrans" cxnId="{1FE10764-AB9A-4D06-A67C-F4CF86A2BE32}">
      <dgm:prSet/>
      <dgm:spPr/>
      <dgm:t>
        <a:bodyPr/>
        <a:lstStyle/>
        <a:p>
          <a:endParaRPr lang="ru-RU" sz="6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C35659-6B34-4C46-8C44-586C6A5E33DD}" type="sibTrans" cxnId="{1FE10764-AB9A-4D06-A67C-F4CF86A2BE32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4132CF-4A9C-4BF4-B791-1EA0DC393AA3}">
      <dgm:prSet phldrT="[Текст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4"/>
            </a:rPr>
            <a:t>https://drive.google.com/file/d/1iyHrQMP43zYAL06acswubBiJgA20MkAs/view?usp=sharing</a:t>
          </a:r>
          <a:endParaRPr lang="ru-RU" sz="16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64488E-BF12-4C56-B03D-9C5CD93209F0}" type="parTrans" cxnId="{8BA77989-864E-435D-BE36-1D0F0554F964}">
      <dgm:prSet/>
      <dgm:spPr/>
      <dgm:t>
        <a:bodyPr/>
        <a:lstStyle/>
        <a:p>
          <a:endParaRPr lang="ru-RU" sz="6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4C893E-3E30-4875-A6DD-5B9117A03B7D}" type="sibTrans" cxnId="{8BA77989-864E-435D-BE36-1D0F0554F964}">
      <dgm:prSet custT="1"/>
      <dgm:spPr/>
      <dgm:t>
        <a:bodyPr/>
        <a:lstStyle/>
        <a:p>
          <a:endParaRPr lang="ru-RU" sz="14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5A4E13-0276-469D-A431-4E5B5DB56405}" type="pres">
      <dgm:prSet presAssocID="{9C15C5DC-5546-49B4-9C4C-355DD5A5F9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1DC036-03FF-48DA-AB07-112E9CB2CE08}" type="pres">
      <dgm:prSet presAssocID="{9C15C5DC-5546-49B4-9C4C-355DD5A5F9D2}" presName="dummy" presStyleCnt="0"/>
      <dgm:spPr/>
    </dgm:pt>
    <dgm:pt modelId="{00B92BED-A20B-4843-B35B-9F928FC9E65A}" type="pres">
      <dgm:prSet presAssocID="{9C15C5DC-5546-49B4-9C4C-355DD5A5F9D2}" presName="linH" presStyleCnt="0"/>
      <dgm:spPr/>
    </dgm:pt>
    <dgm:pt modelId="{27E2CEBF-0D98-4533-9A39-BBD6E45B11B9}" type="pres">
      <dgm:prSet presAssocID="{9C15C5DC-5546-49B4-9C4C-355DD5A5F9D2}" presName="padding1" presStyleCnt="0"/>
      <dgm:spPr/>
    </dgm:pt>
    <dgm:pt modelId="{798F29B8-057D-49AF-BDDB-94AE9FF6E348}" type="pres">
      <dgm:prSet presAssocID="{ED410CEB-3EF9-4B1D-A81D-8463D968060C}" presName="linV" presStyleCnt="0"/>
      <dgm:spPr/>
    </dgm:pt>
    <dgm:pt modelId="{5641E706-8959-47D4-A335-2B1AF7684F28}" type="pres">
      <dgm:prSet presAssocID="{ED410CEB-3EF9-4B1D-A81D-8463D968060C}" presName="spVertical1" presStyleCnt="0"/>
      <dgm:spPr/>
    </dgm:pt>
    <dgm:pt modelId="{61ECB9B7-A5D7-4868-A751-EF56B5B55D01}" type="pres">
      <dgm:prSet presAssocID="{ED410CEB-3EF9-4B1D-A81D-8463D968060C}" presName="parTx" presStyleLbl="revTx" presStyleIdx="0" presStyleCnt="4" custLinFactNeighborX="-38437" custLinFactNeighborY="-126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8FC74-522B-4F7A-89A7-C933CC6B546A}" type="pres">
      <dgm:prSet presAssocID="{ED410CEB-3EF9-4B1D-A81D-8463D968060C}" presName="spVertical2" presStyleCnt="0"/>
      <dgm:spPr/>
    </dgm:pt>
    <dgm:pt modelId="{6BF2FECB-41F7-4071-8DB0-474E7C2A61C8}" type="pres">
      <dgm:prSet presAssocID="{ED410CEB-3EF9-4B1D-A81D-8463D968060C}" presName="spVertical3" presStyleCnt="0"/>
      <dgm:spPr/>
    </dgm:pt>
    <dgm:pt modelId="{BC3A2A13-AE9A-4063-A7E4-B87C1F00266C}" type="pres">
      <dgm:prSet presAssocID="{E1D64DD1-D5F2-4F9C-A735-9C5B55C9D67B}" presName="space" presStyleCnt="0"/>
      <dgm:spPr/>
    </dgm:pt>
    <dgm:pt modelId="{B5512235-2555-4C13-B342-005C65F189D1}" type="pres">
      <dgm:prSet presAssocID="{0EA9664F-46B9-4D84-9E42-A022E9FA2468}" presName="linV" presStyleCnt="0"/>
      <dgm:spPr/>
    </dgm:pt>
    <dgm:pt modelId="{53014065-864C-4471-A354-1AAE3E716E8A}" type="pres">
      <dgm:prSet presAssocID="{0EA9664F-46B9-4D84-9E42-A022E9FA2468}" presName="spVertical1" presStyleCnt="0"/>
      <dgm:spPr/>
    </dgm:pt>
    <dgm:pt modelId="{402733FA-7A36-4604-A59C-B43B1C7E2E1F}" type="pres">
      <dgm:prSet presAssocID="{0EA9664F-46B9-4D84-9E42-A022E9FA2468}" presName="parTx" presStyleLbl="revTx" presStyleIdx="1" presStyleCnt="4" custLinFactNeighborX="-16345" custLinFactNeighborY="-126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CB473-7373-4510-B0FE-FDCE0FC2ABC2}" type="pres">
      <dgm:prSet presAssocID="{0EA9664F-46B9-4D84-9E42-A022E9FA2468}" presName="spVertical2" presStyleCnt="0"/>
      <dgm:spPr/>
    </dgm:pt>
    <dgm:pt modelId="{DC5F6F78-D255-4B40-A8EE-7F8E7EBECC92}" type="pres">
      <dgm:prSet presAssocID="{0EA9664F-46B9-4D84-9E42-A022E9FA2468}" presName="spVertical3" presStyleCnt="0"/>
      <dgm:spPr/>
    </dgm:pt>
    <dgm:pt modelId="{0805CA7D-D47C-4546-A4A5-623CCBBB72C9}" type="pres">
      <dgm:prSet presAssocID="{89F357EB-8AB2-4A44-8F4D-11598E005162}" presName="space" presStyleCnt="0"/>
      <dgm:spPr/>
    </dgm:pt>
    <dgm:pt modelId="{505BE748-501C-46F3-8E6B-33FEE92136CF}" type="pres">
      <dgm:prSet presAssocID="{513167E9-536E-4731-93E5-8B889AE0EB3A}" presName="linV" presStyleCnt="0"/>
      <dgm:spPr/>
    </dgm:pt>
    <dgm:pt modelId="{724BC0F5-5797-495A-8F13-3F983BF8F5E3}" type="pres">
      <dgm:prSet presAssocID="{513167E9-536E-4731-93E5-8B889AE0EB3A}" presName="spVertical1" presStyleCnt="0"/>
      <dgm:spPr/>
    </dgm:pt>
    <dgm:pt modelId="{E9CBAB58-9F05-4837-ADB7-D4E9401D894A}" type="pres">
      <dgm:prSet presAssocID="{513167E9-536E-4731-93E5-8B889AE0EB3A}" presName="parTx" presStyleLbl="revTx" presStyleIdx="2" presStyleCnt="4" custLinFactNeighborX="-9477" custLinFactNeighborY="-126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F26CD-8404-4D35-B75A-F65C06877F82}" type="pres">
      <dgm:prSet presAssocID="{513167E9-536E-4731-93E5-8B889AE0EB3A}" presName="spVertical2" presStyleCnt="0"/>
      <dgm:spPr/>
    </dgm:pt>
    <dgm:pt modelId="{7B3A533A-A50F-4F1E-B0B2-68184FF0F38E}" type="pres">
      <dgm:prSet presAssocID="{513167E9-536E-4731-93E5-8B889AE0EB3A}" presName="spVertical3" presStyleCnt="0"/>
      <dgm:spPr/>
    </dgm:pt>
    <dgm:pt modelId="{A7217365-C97E-4B32-94A7-77D759DF7556}" type="pres">
      <dgm:prSet presAssocID="{24C35659-6B34-4C46-8C44-586C6A5E33DD}" presName="space" presStyleCnt="0"/>
      <dgm:spPr/>
    </dgm:pt>
    <dgm:pt modelId="{B4D58F34-F417-40FE-A0BB-51258CB57A98}" type="pres">
      <dgm:prSet presAssocID="{CE4132CF-4A9C-4BF4-B791-1EA0DC393AA3}" presName="linV" presStyleCnt="0"/>
      <dgm:spPr/>
    </dgm:pt>
    <dgm:pt modelId="{B1F248CD-C16C-4EC5-93A1-4D73BE108211}" type="pres">
      <dgm:prSet presAssocID="{CE4132CF-4A9C-4BF4-B791-1EA0DC393AA3}" presName="spVertical1" presStyleCnt="0"/>
      <dgm:spPr/>
    </dgm:pt>
    <dgm:pt modelId="{E4B14C67-264D-418B-8721-20C8042AABA5}" type="pres">
      <dgm:prSet presAssocID="{CE4132CF-4A9C-4BF4-B791-1EA0DC393AA3}" presName="parTx" presStyleLbl="revTx" presStyleIdx="3" presStyleCnt="4" custLinFactNeighborX="-2609" custLinFactNeighborY="-126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F43C5-13E3-4122-B6B5-11D5D9D3B1D0}" type="pres">
      <dgm:prSet presAssocID="{CE4132CF-4A9C-4BF4-B791-1EA0DC393AA3}" presName="spVertical2" presStyleCnt="0"/>
      <dgm:spPr/>
    </dgm:pt>
    <dgm:pt modelId="{7E3B8F24-2019-4569-BCC3-1FBBE77B0799}" type="pres">
      <dgm:prSet presAssocID="{CE4132CF-4A9C-4BF4-B791-1EA0DC393AA3}" presName="spVertical3" presStyleCnt="0"/>
      <dgm:spPr/>
    </dgm:pt>
    <dgm:pt modelId="{783D92B5-641B-4710-AF74-876C4D018BCF}" type="pres">
      <dgm:prSet presAssocID="{9C15C5DC-5546-49B4-9C4C-355DD5A5F9D2}" presName="padding2" presStyleCnt="0"/>
      <dgm:spPr/>
    </dgm:pt>
    <dgm:pt modelId="{FE0AD980-5B48-4EF6-A321-03BD1271B4D6}" type="pres">
      <dgm:prSet presAssocID="{9C15C5DC-5546-49B4-9C4C-355DD5A5F9D2}" presName="negArrow" presStyleCnt="0"/>
      <dgm:spPr/>
    </dgm:pt>
    <dgm:pt modelId="{E919ACD5-0D50-4E05-9926-A0FB7F13C97A}" type="pres">
      <dgm:prSet presAssocID="{9C15C5DC-5546-49B4-9C4C-355DD5A5F9D2}" presName="backgroundArrow" presStyleLbl="node1" presStyleIdx="0" presStyleCnt="1" custLinFactNeighborX="196" custLinFactNeighborY="-518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465A250C-C988-4029-A59D-E8D678825FBF}" srcId="{9C15C5DC-5546-49B4-9C4C-355DD5A5F9D2}" destId="{0EA9664F-46B9-4D84-9E42-A022E9FA2468}" srcOrd="1" destOrd="0" parTransId="{DD12C5A1-4BFE-4A7B-970E-70670D3DD555}" sibTransId="{89F357EB-8AB2-4A44-8F4D-11598E005162}"/>
    <dgm:cxn modelId="{EE374BAE-370C-46CD-9D74-EBDBFAD9F7C4}" type="presOf" srcId="{9C15C5DC-5546-49B4-9C4C-355DD5A5F9D2}" destId="{715A4E13-0276-469D-A431-4E5B5DB56405}" srcOrd="0" destOrd="0" presId="urn:microsoft.com/office/officeart/2005/8/layout/hProcess3"/>
    <dgm:cxn modelId="{E3BF0F2E-C5A3-4FB9-9C3F-96339F2EC15E}" srcId="{9C15C5DC-5546-49B4-9C4C-355DD5A5F9D2}" destId="{ED410CEB-3EF9-4B1D-A81D-8463D968060C}" srcOrd="0" destOrd="0" parTransId="{EDDAB29D-B5BD-43B4-8097-742FB9F5E0C0}" sibTransId="{E1D64DD1-D5F2-4F9C-A735-9C5B55C9D67B}"/>
    <dgm:cxn modelId="{A76C0F9E-7A96-4499-A843-62668F6A3AD3}" type="presOf" srcId="{0EA9664F-46B9-4D84-9E42-A022E9FA2468}" destId="{402733FA-7A36-4604-A59C-B43B1C7E2E1F}" srcOrd="0" destOrd="0" presId="urn:microsoft.com/office/officeart/2005/8/layout/hProcess3"/>
    <dgm:cxn modelId="{2032769B-26A7-4146-8F1F-93F8BA1FC158}" type="presOf" srcId="{CE4132CF-4A9C-4BF4-B791-1EA0DC393AA3}" destId="{E4B14C67-264D-418B-8721-20C8042AABA5}" srcOrd="0" destOrd="0" presId="urn:microsoft.com/office/officeart/2005/8/layout/hProcess3"/>
    <dgm:cxn modelId="{E60E60AC-20C5-49AD-A390-BD682D64C749}" type="presOf" srcId="{ED410CEB-3EF9-4B1D-A81D-8463D968060C}" destId="{61ECB9B7-A5D7-4868-A751-EF56B5B55D01}" srcOrd="0" destOrd="0" presId="urn:microsoft.com/office/officeart/2005/8/layout/hProcess3"/>
    <dgm:cxn modelId="{0CBD1CCB-8CBD-4C7E-895C-E7A6487A4152}" type="presOf" srcId="{513167E9-536E-4731-93E5-8B889AE0EB3A}" destId="{E9CBAB58-9F05-4837-ADB7-D4E9401D894A}" srcOrd="0" destOrd="0" presId="urn:microsoft.com/office/officeart/2005/8/layout/hProcess3"/>
    <dgm:cxn modelId="{1FE10764-AB9A-4D06-A67C-F4CF86A2BE32}" srcId="{9C15C5DC-5546-49B4-9C4C-355DD5A5F9D2}" destId="{513167E9-536E-4731-93E5-8B889AE0EB3A}" srcOrd="2" destOrd="0" parTransId="{574BC5B3-7777-4D64-958C-4C1A6DB492B1}" sibTransId="{24C35659-6B34-4C46-8C44-586C6A5E33DD}"/>
    <dgm:cxn modelId="{8BA77989-864E-435D-BE36-1D0F0554F964}" srcId="{9C15C5DC-5546-49B4-9C4C-355DD5A5F9D2}" destId="{CE4132CF-4A9C-4BF4-B791-1EA0DC393AA3}" srcOrd="3" destOrd="0" parTransId="{3564488E-BF12-4C56-B03D-9C5CD93209F0}" sibTransId="{4B4C893E-3E30-4875-A6DD-5B9117A03B7D}"/>
    <dgm:cxn modelId="{DA35E7F8-977D-4B64-AC1C-6832D0E1516B}" type="presParOf" srcId="{715A4E13-0276-469D-A431-4E5B5DB56405}" destId="{5B1DC036-03FF-48DA-AB07-112E9CB2CE08}" srcOrd="0" destOrd="0" presId="urn:microsoft.com/office/officeart/2005/8/layout/hProcess3"/>
    <dgm:cxn modelId="{E7CE22D5-F3A3-475E-8CBE-DCAC231DDF77}" type="presParOf" srcId="{715A4E13-0276-469D-A431-4E5B5DB56405}" destId="{00B92BED-A20B-4843-B35B-9F928FC9E65A}" srcOrd="1" destOrd="0" presId="urn:microsoft.com/office/officeart/2005/8/layout/hProcess3"/>
    <dgm:cxn modelId="{5CA484BD-8770-4AD1-9332-5723799BE058}" type="presParOf" srcId="{00B92BED-A20B-4843-B35B-9F928FC9E65A}" destId="{27E2CEBF-0D98-4533-9A39-BBD6E45B11B9}" srcOrd="0" destOrd="0" presId="urn:microsoft.com/office/officeart/2005/8/layout/hProcess3"/>
    <dgm:cxn modelId="{0EE60FA5-5B6B-4780-91DF-A3CF268C074E}" type="presParOf" srcId="{00B92BED-A20B-4843-B35B-9F928FC9E65A}" destId="{798F29B8-057D-49AF-BDDB-94AE9FF6E348}" srcOrd="1" destOrd="0" presId="urn:microsoft.com/office/officeart/2005/8/layout/hProcess3"/>
    <dgm:cxn modelId="{BF2C0319-B5AF-4B98-92B2-2E7907795835}" type="presParOf" srcId="{798F29B8-057D-49AF-BDDB-94AE9FF6E348}" destId="{5641E706-8959-47D4-A335-2B1AF7684F28}" srcOrd="0" destOrd="0" presId="urn:microsoft.com/office/officeart/2005/8/layout/hProcess3"/>
    <dgm:cxn modelId="{BCEB31E2-D186-4D58-A8A2-E2F6DEEDB3EC}" type="presParOf" srcId="{798F29B8-057D-49AF-BDDB-94AE9FF6E348}" destId="{61ECB9B7-A5D7-4868-A751-EF56B5B55D01}" srcOrd="1" destOrd="0" presId="urn:microsoft.com/office/officeart/2005/8/layout/hProcess3"/>
    <dgm:cxn modelId="{7997BA23-D3DB-4D4F-AFC5-E314AB5C6EDF}" type="presParOf" srcId="{798F29B8-057D-49AF-BDDB-94AE9FF6E348}" destId="{53A8FC74-522B-4F7A-89A7-C933CC6B546A}" srcOrd="2" destOrd="0" presId="urn:microsoft.com/office/officeart/2005/8/layout/hProcess3"/>
    <dgm:cxn modelId="{BF86C9D2-F039-470A-AEC2-73286DD397D2}" type="presParOf" srcId="{798F29B8-057D-49AF-BDDB-94AE9FF6E348}" destId="{6BF2FECB-41F7-4071-8DB0-474E7C2A61C8}" srcOrd="3" destOrd="0" presId="urn:microsoft.com/office/officeart/2005/8/layout/hProcess3"/>
    <dgm:cxn modelId="{8935138E-15A8-4213-B936-F03F01984412}" type="presParOf" srcId="{00B92BED-A20B-4843-B35B-9F928FC9E65A}" destId="{BC3A2A13-AE9A-4063-A7E4-B87C1F00266C}" srcOrd="2" destOrd="0" presId="urn:microsoft.com/office/officeart/2005/8/layout/hProcess3"/>
    <dgm:cxn modelId="{41B99B7E-5F1B-47CC-9AC5-DD542D92207C}" type="presParOf" srcId="{00B92BED-A20B-4843-B35B-9F928FC9E65A}" destId="{B5512235-2555-4C13-B342-005C65F189D1}" srcOrd="3" destOrd="0" presId="urn:microsoft.com/office/officeart/2005/8/layout/hProcess3"/>
    <dgm:cxn modelId="{A1AA6A8A-DD71-48AF-AFBD-7608BC152222}" type="presParOf" srcId="{B5512235-2555-4C13-B342-005C65F189D1}" destId="{53014065-864C-4471-A354-1AAE3E716E8A}" srcOrd="0" destOrd="0" presId="urn:microsoft.com/office/officeart/2005/8/layout/hProcess3"/>
    <dgm:cxn modelId="{0716ADD6-CC49-43A6-BA83-26FFACB0F57C}" type="presParOf" srcId="{B5512235-2555-4C13-B342-005C65F189D1}" destId="{402733FA-7A36-4604-A59C-B43B1C7E2E1F}" srcOrd="1" destOrd="0" presId="urn:microsoft.com/office/officeart/2005/8/layout/hProcess3"/>
    <dgm:cxn modelId="{6F575037-6CF2-4543-AD63-A7532C75FE1F}" type="presParOf" srcId="{B5512235-2555-4C13-B342-005C65F189D1}" destId="{0EECB473-7373-4510-B0FE-FDCE0FC2ABC2}" srcOrd="2" destOrd="0" presId="urn:microsoft.com/office/officeart/2005/8/layout/hProcess3"/>
    <dgm:cxn modelId="{5A547735-D70D-4853-ADB2-745BD58A217D}" type="presParOf" srcId="{B5512235-2555-4C13-B342-005C65F189D1}" destId="{DC5F6F78-D255-4B40-A8EE-7F8E7EBECC92}" srcOrd="3" destOrd="0" presId="urn:microsoft.com/office/officeart/2005/8/layout/hProcess3"/>
    <dgm:cxn modelId="{BE339022-52CC-4624-8523-7F3A9E242AC3}" type="presParOf" srcId="{00B92BED-A20B-4843-B35B-9F928FC9E65A}" destId="{0805CA7D-D47C-4546-A4A5-623CCBBB72C9}" srcOrd="4" destOrd="0" presId="urn:microsoft.com/office/officeart/2005/8/layout/hProcess3"/>
    <dgm:cxn modelId="{7E43842B-F532-49D5-BEA3-9F248226BCFE}" type="presParOf" srcId="{00B92BED-A20B-4843-B35B-9F928FC9E65A}" destId="{505BE748-501C-46F3-8E6B-33FEE92136CF}" srcOrd="5" destOrd="0" presId="urn:microsoft.com/office/officeart/2005/8/layout/hProcess3"/>
    <dgm:cxn modelId="{E507F873-2B2B-499C-8341-7351479A26FB}" type="presParOf" srcId="{505BE748-501C-46F3-8E6B-33FEE92136CF}" destId="{724BC0F5-5797-495A-8F13-3F983BF8F5E3}" srcOrd="0" destOrd="0" presId="urn:microsoft.com/office/officeart/2005/8/layout/hProcess3"/>
    <dgm:cxn modelId="{1B930069-8335-498D-AC5F-7105BC72C483}" type="presParOf" srcId="{505BE748-501C-46F3-8E6B-33FEE92136CF}" destId="{E9CBAB58-9F05-4837-ADB7-D4E9401D894A}" srcOrd="1" destOrd="0" presId="urn:microsoft.com/office/officeart/2005/8/layout/hProcess3"/>
    <dgm:cxn modelId="{3679BD92-0F74-4B30-8DA6-C13022CDE8F8}" type="presParOf" srcId="{505BE748-501C-46F3-8E6B-33FEE92136CF}" destId="{CECF26CD-8404-4D35-B75A-F65C06877F82}" srcOrd="2" destOrd="0" presId="urn:microsoft.com/office/officeart/2005/8/layout/hProcess3"/>
    <dgm:cxn modelId="{78313AE2-891C-4214-88E8-8828FD09CFF5}" type="presParOf" srcId="{505BE748-501C-46F3-8E6B-33FEE92136CF}" destId="{7B3A533A-A50F-4F1E-B0B2-68184FF0F38E}" srcOrd="3" destOrd="0" presId="urn:microsoft.com/office/officeart/2005/8/layout/hProcess3"/>
    <dgm:cxn modelId="{3E84B87D-1B7B-4447-944E-0532D54CE6F7}" type="presParOf" srcId="{00B92BED-A20B-4843-B35B-9F928FC9E65A}" destId="{A7217365-C97E-4B32-94A7-77D759DF7556}" srcOrd="6" destOrd="0" presId="urn:microsoft.com/office/officeart/2005/8/layout/hProcess3"/>
    <dgm:cxn modelId="{4817E56D-3915-4829-879C-FF9DCA2BCBC9}" type="presParOf" srcId="{00B92BED-A20B-4843-B35B-9F928FC9E65A}" destId="{B4D58F34-F417-40FE-A0BB-51258CB57A98}" srcOrd="7" destOrd="0" presId="urn:microsoft.com/office/officeart/2005/8/layout/hProcess3"/>
    <dgm:cxn modelId="{657CA2B7-58E8-4C12-9A1A-4525E714D1E6}" type="presParOf" srcId="{B4D58F34-F417-40FE-A0BB-51258CB57A98}" destId="{B1F248CD-C16C-4EC5-93A1-4D73BE108211}" srcOrd="0" destOrd="0" presId="urn:microsoft.com/office/officeart/2005/8/layout/hProcess3"/>
    <dgm:cxn modelId="{3B7E440B-9B4B-469F-BE07-82452CAE1C33}" type="presParOf" srcId="{B4D58F34-F417-40FE-A0BB-51258CB57A98}" destId="{E4B14C67-264D-418B-8721-20C8042AABA5}" srcOrd="1" destOrd="0" presId="urn:microsoft.com/office/officeart/2005/8/layout/hProcess3"/>
    <dgm:cxn modelId="{2288D27F-005C-4FB6-B58A-2C6984C49B71}" type="presParOf" srcId="{B4D58F34-F417-40FE-A0BB-51258CB57A98}" destId="{DB3F43C5-13E3-4122-B6B5-11D5D9D3B1D0}" srcOrd="2" destOrd="0" presId="urn:microsoft.com/office/officeart/2005/8/layout/hProcess3"/>
    <dgm:cxn modelId="{32E9B9D9-9524-4BB9-A72F-C090F5892505}" type="presParOf" srcId="{B4D58F34-F417-40FE-A0BB-51258CB57A98}" destId="{7E3B8F24-2019-4569-BCC3-1FBBE77B0799}" srcOrd="3" destOrd="0" presId="urn:microsoft.com/office/officeart/2005/8/layout/hProcess3"/>
    <dgm:cxn modelId="{BAEF241A-94A0-4337-9850-2DF4A3B9DA32}" type="presParOf" srcId="{00B92BED-A20B-4843-B35B-9F928FC9E65A}" destId="{783D92B5-641B-4710-AF74-876C4D018BCF}" srcOrd="8" destOrd="0" presId="urn:microsoft.com/office/officeart/2005/8/layout/hProcess3"/>
    <dgm:cxn modelId="{4A5EBAF5-C1AC-490B-B79E-1F03D66FC332}" type="presParOf" srcId="{00B92BED-A20B-4843-B35B-9F928FC9E65A}" destId="{FE0AD980-5B48-4EF6-A321-03BD1271B4D6}" srcOrd="9" destOrd="0" presId="urn:microsoft.com/office/officeart/2005/8/layout/hProcess3"/>
    <dgm:cxn modelId="{B2B7A0D4-B294-4737-84A6-7F3722FF9C41}" type="presParOf" srcId="{00B92BED-A20B-4843-B35B-9F928FC9E65A}" destId="{E919ACD5-0D50-4E05-9926-A0FB7F13C97A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28F30C-AD19-46C1-B934-BCC0A669D284}" type="doc">
      <dgm:prSet loTypeId="urn:microsoft.com/office/officeart/2005/8/layout/cycle6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F938C4E-CC3C-4BFC-857C-FD895053EB8B}">
      <dgm:prSet phldrT="[Текст]" custT="1"/>
      <dgm:spPr/>
      <dgm:t>
        <a:bodyPr/>
        <a:lstStyle/>
        <a:p>
          <a:r>
            <a:rPr lang="en-US" sz="2000" dirty="0" smtClean="0">
              <a:hlinkClick xmlns:r="http://schemas.openxmlformats.org/officeDocument/2006/relationships" r:id="rId1"/>
            </a:rPr>
            <a:t>https://drive.google.com/file/d/1eshEyGFZThG49dhJtFNJjJDp9sgxzzec/view?usp=sharing</a:t>
          </a:r>
          <a:endParaRPr lang="ru-RU" sz="2000" dirty="0" smtClean="0"/>
        </a:p>
      </dgm:t>
    </dgm:pt>
    <dgm:pt modelId="{4DC98173-AF03-49B8-90C5-F16C1D029161}" type="parTrans" cxnId="{2E554490-5F04-409D-BB13-F0D676671AF7}">
      <dgm:prSet/>
      <dgm:spPr/>
      <dgm:t>
        <a:bodyPr/>
        <a:lstStyle/>
        <a:p>
          <a:endParaRPr lang="ru-RU" sz="7200">
            <a:solidFill>
              <a:schemeClr val="bg1"/>
            </a:solidFill>
          </a:endParaRPr>
        </a:p>
      </dgm:t>
    </dgm:pt>
    <dgm:pt modelId="{EFE019AC-5EFD-46C0-9BA0-3D884E7ECDDE}" type="sibTrans" cxnId="{2E554490-5F04-409D-BB13-F0D676671AF7}">
      <dgm:prSet custT="1"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6AF4FF54-8369-43FC-BBD9-727301F6EEA6}">
      <dgm:prSet phldrT="[Текст]" custT="1"/>
      <dgm:spPr/>
      <dgm:t>
        <a:bodyPr/>
        <a:lstStyle/>
        <a:p>
          <a:r>
            <a:rPr lang="en-US" sz="2000" dirty="0" smtClean="0">
              <a:hlinkClick xmlns:r="http://schemas.openxmlformats.org/officeDocument/2006/relationships" r:id="rId2"/>
            </a:rPr>
            <a:t>https://drive.google.com/file/d/1la0q4FpZ_OgZrZgYQ2Gq_OLmcE4qNhxi/view?usp=sharing</a:t>
          </a:r>
          <a:endParaRPr lang="ru-RU" sz="2000" dirty="0" smtClean="0"/>
        </a:p>
      </dgm:t>
    </dgm:pt>
    <dgm:pt modelId="{022A03C0-73D9-41F9-8E5A-470F8591CD1A}" type="parTrans" cxnId="{D381E51E-4DDA-445D-BD04-73C462B09E1C}">
      <dgm:prSet/>
      <dgm:spPr/>
      <dgm:t>
        <a:bodyPr/>
        <a:lstStyle/>
        <a:p>
          <a:endParaRPr lang="ru-RU" sz="7200">
            <a:solidFill>
              <a:schemeClr val="bg1"/>
            </a:solidFill>
          </a:endParaRPr>
        </a:p>
      </dgm:t>
    </dgm:pt>
    <dgm:pt modelId="{B169739F-C355-469F-ADAA-65F23E8DB9CF}" type="sibTrans" cxnId="{D381E51E-4DDA-445D-BD04-73C462B09E1C}">
      <dgm:prSet custT="1"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94076FB7-F25A-4B12-91C6-41171DC878BC}">
      <dgm:prSet phldrT="[Текст]" custT="1"/>
      <dgm:spPr/>
      <dgm:t>
        <a:bodyPr/>
        <a:lstStyle/>
        <a:p>
          <a:r>
            <a:rPr lang="en-US" sz="2000" smtClean="0">
              <a:hlinkClick xmlns:r="http://schemas.openxmlformats.org/officeDocument/2006/relationships" r:id="rId3"/>
            </a:rPr>
            <a:t>https://drive.google.com/file/d/1m_2ZQ-WMBhCCi8u3r1ADK1wimP_Zk5DP/view?usp=sharing</a:t>
          </a:r>
          <a:endParaRPr lang="ru-RU" sz="2000" dirty="0"/>
        </a:p>
      </dgm:t>
    </dgm:pt>
    <dgm:pt modelId="{DA0C3346-535F-452F-893C-A1A053F023E3}" type="parTrans" cxnId="{3AED1885-D158-4AF2-B1B5-2FCEA21D8675}">
      <dgm:prSet/>
      <dgm:spPr/>
      <dgm:t>
        <a:bodyPr/>
        <a:lstStyle/>
        <a:p>
          <a:endParaRPr lang="ru-RU" sz="7200">
            <a:solidFill>
              <a:schemeClr val="bg1"/>
            </a:solidFill>
          </a:endParaRPr>
        </a:p>
      </dgm:t>
    </dgm:pt>
    <dgm:pt modelId="{CDA91182-71C1-40A8-B639-31E48344F577}" type="sibTrans" cxnId="{3AED1885-D158-4AF2-B1B5-2FCEA21D8675}">
      <dgm:prSet custT="1"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6034F983-CC35-4D98-9C6A-B27B04C96D62}">
      <dgm:prSet phldrT="[Текст]" custT="1"/>
      <dgm:spPr/>
      <dgm:t>
        <a:bodyPr/>
        <a:lstStyle/>
        <a:p>
          <a:r>
            <a:rPr lang="en-US" sz="2000" dirty="0" smtClean="0">
              <a:hlinkClick xmlns:r="http://schemas.openxmlformats.org/officeDocument/2006/relationships" r:id="rId4"/>
            </a:rPr>
            <a:t>https://drive.google.com/file/d/1llPHWftSls7Yi3jEPz7epOl5cIknxuta/view?usp=sharing</a:t>
          </a:r>
          <a:endParaRPr lang="ru-RU" sz="2000" dirty="0" smtClean="0"/>
        </a:p>
      </dgm:t>
    </dgm:pt>
    <dgm:pt modelId="{E63043B1-E769-4009-AE89-20E11F6788A9}" type="parTrans" cxnId="{E0EEB8EE-C006-4C18-A0A4-85877290335A}">
      <dgm:prSet/>
      <dgm:spPr/>
      <dgm:t>
        <a:bodyPr/>
        <a:lstStyle/>
        <a:p>
          <a:endParaRPr lang="ru-RU" sz="7200">
            <a:solidFill>
              <a:schemeClr val="bg1"/>
            </a:solidFill>
          </a:endParaRPr>
        </a:p>
      </dgm:t>
    </dgm:pt>
    <dgm:pt modelId="{22E6D591-18A9-404B-B868-A65A30B09990}" type="sibTrans" cxnId="{E0EEB8EE-C006-4C18-A0A4-85877290335A}">
      <dgm:prSet custT="1"/>
      <dgm:spPr/>
      <dgm:t>
        <a:bodyPr/>
        <a:lstStyle/>
        <a:p>
          <a:endParaRPr lang="ru-RU" sz="1800">
            <a:solidFill>
              <a:schemeClr val="bg1"/>
            </a:solidFill>
          </a:endParaRPr>
        </a:p>
      </dgm:t>
    </dgm:pt>
    <dgm:pt modelId="{8237F24E-F967-45F6-8351-F9EC9DD46D6F}" type="pres">
      <dgm:prSet presAssocID="{7628F30C-AD19-46C1-B934-BCC0A669D28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837B38-EE1B-4DF7-8B7C-D4DF5FD2A0D7}" type="pres">
      <dgm:prSet presAssocID="{CF938C4E-CC3C-4BFC-857C-FD895053EB8B}" presName="node" presStyleLbl="node1" presStyleIdx="0" presStyleCnt="4" custScaleX="144468" custScaleY="133022" custRadScaleRad="101228" custRadScaleInc="-44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B163A-800C-44C1-B801-5C801A8FF410}" type="pres">
      <dgm:prSet presAssocID="{CF938C4E-CC3C-4BFC-857C-FD895053EB8B}" presName="spNode" presStyleCnt="0"/>
      <dgm:spPr/>
      <dgm:t>
        <a:bodyPr/>
        <a:lstStyle/>
        <a:p>
          <a:endParaRPr lang="ru-RU"/>
        </a:p>
      </dgm:t>
    </dgm:pt>
    <dgm:pt modelId="{88F1AB23-112A-4583-B6DD-29E75F98BD00}" type="pres">
      <dgm:prSet presAssocID="{EFE019AC-5EFD-46C0-9BA0-3D884E7ECDDE}" presName="sibTrans" presStyleLbl="sibTrans1D1" presStyleIdx="0" presStyleCnt="4"/>
      <dgm:spPr/>
      <dgm:t>
        <a:bodyPr/>
        <a:lstStyle/>
        <a:p>
          <a:endParaRPr lang="ru-RU"/>
        </a:p>
      </dgm:t>
    </dgm:pt>
    <dgm:pt modelId="{071D0E85-582E-414B-AF5D-41D02442960F}" type="pres">
      <dgm:prSet presAssocID="{6AF4FF54-8369-43FC-BBD9-727301F6EEA6}" presName="node" presStyleLbl="node1" presStyleIdx="1" presStyleCnt="4" custScaleX="138578" custScaleY="122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9A8A5-9185-4558-A51E-8CD929CD92AA}" type="pres">
      <dgm:prSet presAssocID="{6AF4FF54-8369-43FC-BBD9-727301F6EEA6}" presName="spNode" presStyleCnt="0"/>
      <dgm:spPr/>
      <dgm:t>
        <a:bodyPr/>
        <a:lstStyle/>
        <a:p>
          <a:endParaRPr lang="ru-RU"/>
        </a:p>
      </dgm:t>
    </dgm:pt>
    <dgm:pt modelId="{CCE2D92F-4CB7-4EAE-B39A-54C733C15907}" type="pres">
      <dgm:prSet presAssocID="{B169739F-C355-469F-ADAA-65F23E8DB9CF}" presName="sibTrans" presStyleLbl="sibTrans1D1" presStyleIdx="1" presStyleCnt="4"/>
      <dgm:spPr/>
      <dgm:t>
        <a:bodyPr/>
        <a:lstStyle/>
        <a:p>
          <a:endParaRPr lang="ru-RU"/>
        </a:p>
      </dgm:t>
    </dgm:pt>
    <dgm:pt modelId="{657A9898-DB0E-436B-810C-A9884C248ED2}" type="pres">
      <dgm:prSet presAssocID="{94076FB7-F25A-4B12-91C6-41171DC878BC}" presName="node" presStyleLbl="node1" presStyleIdx="2" presStyleCnt="4" custScaleX="156456" custScaleY="119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9723A-562A-436A-8473-47172B4250B6}" type="pres">
      <dgm:prSet presAssocID="{94076FB7-F25A-4B12-91C6-41171DC878BC}" presName="spNode" presStyleCnt="0"/>
      <dgm:spPr/>
      <dgm:t>
        <a:bodyPr/>
        <a:lstStyle/>
        <a:p>
          <a:endParaRPr lang="ru-RU"/>
        </a:p>
      </dgm:t>
    </dgm:pt>
    <dgm:pt modelId="{74F6209B-A167-4739-973B-C94F26AB9A7D}" type="pres">
      <dgm:prSet presAssocID="{CDA91182-71C1-40A8-B639-31E48344F577}" presName="sibTrans" presStyleLbl="sibTrans1D1" presStyleIdx="2" presStyleCnt="4"/>
      <dgm:spPr/>
      <dgm:t>
        <a:bodyPr/>
        <a:lstStyle/>
        <a:p>
          <a:endParaRPr lang="ru-RU"/>
        </a:p>
      </dgm:t>
    </dgm:pt>
    <dgm:pt modelId="{88A03D58-3A86-4E6D-A25B-33CDF74B4405}" type="pres">
      <dgm:prSet presAssocID="{6034F983-CC35-4D98-9C6A-B27B04C96D62}" presName="node" presStyleLbl="node1" presStyleIdx="3" presStyleCnt="4" custScaleX="125905" custScaleY="116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D6887-2FD2-4CC5-91C0-A1592ED05F2E}" type="pres">
      <dgm:prSet presAssocID="{6034F983-CC35-4D98-9C6A-B27B04C96D62}" presName="spNode" presStyleCnt="0"/>
      <dgm:spPr/>
      <dgm:t>
        <a:bodyPr/>
        <a:lstStyle/>
        <a:p>
          <a:endParaRPr lang="ru-RU"/>
        </a:p>
      </dgm:t>
    </dgm:pt>
    <dgm:pt modelId="{5E59C9F3-BD86-45B4-BBE4-394F6CE7933C}" type="pres">
      <dgm:prSet presAssocID="{22E6D591-18A9-404B-B868-A65A30B09990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0FBAA8B9-E36F-4862-A1D5-1B08F69FDAA6}" type="presOf" srcId="{CF938C4E-CC3C-4BFC-857C-FD895053EB8B}" destId="{4E837B38-EE1B-4DF7-8B7C-D4DF5FD2A0D7}" srcOrd="0" destOrd="0" presId="urn:microsoft.com/office/officeart/2005/8/layout/cycle6"/>
    <dgm:cxn modelId="{E0EEB8EE-C006-4C18-A0A4-85877290335A}" srcId="{7628F30C-AD19-46C1-B934-BCC0A669D284}" destId="{6034F983-CC35-4D98-9C6A-B27B04C96D62}" srcOrd="3" destOrd="0" parTransId="{E63043B1-E769-4009-AE89-20E11F6788A9}" sibTransId="{22E6D591-18A9-404B-B868-A65A30B09990}"/>
    <dgm:cxn modelId="{2E554490-5F04-409D-BB13-F0D676671AF7}" srcId="{7628F30C-AD19-46C1-B934-BCC0A669D284}" destId="{CF938C4E-CC3C-4BFC-857C-FD895053EB8B}" srcOrd="0" destOrd="0" parTransId="{4DC98173-AF03-49B8-90C5-F16C1D029161}" sibTransId="{EFE019AC-5EFD-46C0-9BA0-3D884E7ECDDE}"/>
    <dgm:cxn modelId="{D381E51E-4DDA-445D-BD04-73C462B09E1C}" srcId="{7628F30C-AD19-46C1-B934-BCC0A669D284}" destId="{6AF4FF54-8369-43FC-BBD9-727301F6EEA6}" srcOrd="1" destOrd="0" parTransId="{022A03C0-73D9-41F9-8E5A-470F8591CD1A}" sibTransId="{B169739F-C355-469F-ADAA-65F23E8DB9CF}"/>
    <dgm:cxn modelId="{BFA29ED2-2B0F-4A32-905B-C16ABA5FDCEA}" type="presOf" srcId="{EFE019AC-5EFD-46C0-9BA0-3D884E7ECDDE}" destId="{88F1AB23-112A-4583-B6DD-29E75F98BD00}" srcOrd="0" destOrd="0" presId="urn:microsoft.com/office/officeart/2005/8/layout/cycle6"/>
    <dgm:cxn modelId="{2ABBD34D-CCA7-47DA-8333-F26448EA053E}" type="presOf" srcId="{6AF4FF54-8369-43FC-BBD9-727301F6EEA6}" destId="{071D0E85-582E-414B-AF5D-41D02442960F}" srcOrd="0" destOrd="0" presId="urn:microsoft.com/office/officeart/2005/8/layout/cycle6"/>
    <dgm:cxn modelId="{DD59980F-3D2C-4476-B5C1-6905B2CAA578}" type="presOf" srcId="{7628F30C-AD19-46C1-B934-BCC0A669D284}" destId="{8237F24E-F967-45F6-8351-F9EC9DD46D6F}" srcOrd="0" destOrd="0" presId="urn:microsoft.com/office/officeart/2005/8/layout/cycle6"/>
    <dgm:cxn modelId="{73EF223C-CDF7-4467-AA47-0C905D44F657}" type="presOf" srcId="{22E6D591-18A9-404B-B868-A65A30B09990}" destId="{5E59C9F3-BD86-45B4-BBE4-394F6CE7933C}" srcOrd="0" destOrd="0" presId="urn:microsoft.com/office/officeart/2005/8/layout/cycle6"/>
    <dgm:cxn modelId="{8358D1D9-7D41-4A69-B58C-F95B042A7A52}" type="presOf" srcId="{94076FB7-F25A-4B12-91C6-41171DC878BC}" destId="{657A9898-DB0E-436B-810C-A9884C248ED2}" srcOrd="0" destOrd="0" presId="urn:microsoft.com/office/officeart/2005/8/layout/cycle6"/>
    <dgm:cxn modelId="{3D28B732-20D4-4490-AA12-CE23E218CFED}" type="presOf" srcId="{6034F983-CC35-4D98-9C6A-B27B04C96D62}" destId="{88A03D58-3A86-4E6D-A25B-33CDF74B4405}" srcOrd="0" destOrd="0" presId="urn:microsoft.com/office/officeart/2005/8/layout/cycle6"/>
    <dgm:cxn modelId="{3AED1885-D158-4AF2-B1B5-2FCEA21D8675}" srcId="{7628F30C-AD19-46C1-B934-BCC0A669D284}" destId="{94076FB7-F25A-4B12-91C6-41171DC878BC}" srcOrd="2" destOrd="0" parTransId="{DA0C3346-535F-452F-893C-A1A053F023E3}" sibTransId="{CDA91182-71C1-40A8-B639-31E48344F577}"/>
    <dgm:cxn modelId="{20024D5F-CE35-4D6E-94B4-2756F219EAAE}" type="presOf" srcId="{B169739F-C355-469F-ADAA-65F23E8DB9CF}" destId="{CCE2D92F-4CB7-4EAE-B39A-54C733C15907}" srcOrd="0" destOrd="0" presId="urn:microsoft.com/office/officeart/2005/8/layout/cycle6"/>
    <dgm:cxn modelId="{0754FD98-2718-4038-ADBC-5A7FD762F9D2}" type="presOf" srcId="{CDA91182-71C1-40A8-B639-31E48344F577}" destId="{74F6209B-A167-4739-973B-C94F26AB9A7D}" srcOrd="0" destOrd="0" presId="urn:microsoft.com/office/officeart/2005/8/layout/cycle6"/>
    <dgm:cxn modelId="{3F2B9AB5-FA6D-4166-A8E6-1454F289EDC6}" type="presParOf" srcId="{8237F24E-F967-45F6-8351-F9EC9DD46D6F}" destId="{4E837B38-EE1B-4DF7-8B7C-D4DF5FD2A0D7}" srcOrd="0" destOrd="0" presId="urn:microsoft.com/office/officeart/2005/8/layout/cycle6"/>
    <dgm:cxn modelId="{A99E664E-2185-4855-9818-C062BB2128DD}" type="presParOf" srcId="{8237F24E-F967-45F6-8351-F9EC9DD46D6F}" destId="{A15B163A-800C-44C1-B801-5C801A8FF410}" srcOrd="1" destOrd="0" presId="urn:microsoft.com/office/officeart/2005/8/layout/cycle6"/>
    <dgm:cxn modelId="{20D0C7B3-D2A8-4DEC-8D78-4D17E8A45765}" type="presParOf" srcId="{8237F24E-F967-45F6-8351-F9EC9DD46D6F}" destId="{88F1AB23-112A-4583-B6DD-29E75F98BD00}" srcOrd="2" destOrd="0" presId="urn:microsoft.com/office/officeart/2005/8/layout/cycle6"/>
    <dgm:cxn modelId="{F7AD7CA1-CD71-41B0-ACF2-18C27A6C1268}" type="presParOf" srcId="{8237F24E-F967-45F6-8351-F9EC9DD46D6F}" destId="{071D0E85-582E-414B-AF5D-41D02442960F}" srcOrd="3" destOrd="0" presId="urn:microsoft.com/office/officeart/2005/8/layout/cycle6"/>
    <dgm:cxn modelId="{0A8B3057-8127-4404-82CB-686BEB200E3D}" type="presParOf" srcId="{8237F24E-F967-45F6-8351-F9EC9DD46D6F}" destId="{EC79A8A5-9185-4558-A51E-8CD929CD92AA}" srcOrd="4" destOrd="0" presId="urn:microsoft.com/office/officeart/2005/8/layout/cycle6"/>
    <dgm:cxn modelId="{C13DFD19-E9E3-4EC2-BDA2-A384C04E9A7C}" type="presParOf" srcId="{8237F24E-F967-45F6-8351-F9EC9DD46D6F}" destId="{CCE2D92F-4CB7-4EAE-B39A-54C733C15907}" srcOrd="5" destOrd="0" presId="urn:microsoft.com/office/officeart/2005/8/layout/cycle6"/>
    <dgm:cxn modelId="{2B59EFD8-92A4-416D-95B3-3B8A1F90513F}" type="presParOf" srcId="{8237F24E-F967-45F6-8351-F9EC9DD46D6F}" destId="{657A9898-DB0E-436B-810C-A9884C248ED2}" srcOrd="6" destOrd="0" presId="urn:microsoft.com/office/officeart/2005/8/layout/cycle6"/>
    <dgm:cxn modelId="{FD75FADD-8AEA-4952-AEE1-7B0619543B52}" type="presParOf" srcId="{8237F24E-F967-45F6-8351-F9EC9DD46D6F}" destId="{A5A9723A-562A-436A-8473-47172B4250B6}" srcOrd="7" destOrd="0" presId="urn:microsoft.com/office/officeart/2005/8/layout/cycle6"/>
    <dgm:cxn modelId="{5DF8B283-3CD0-404F-BA0C-C1ADC08FA0EB}" type="presParOf" srcId="{8237F24E-F967-45F6-8351-F9EC9DD46D6F}" destId="{74F6209B-A167-4739-973B-C94F26AB9A7D}" srcOrd="8" destOrd="0" presId="urn:microsoft.com/office/officeart/2005/8/layout/cycle6"/>
    <dgm:cxn modelId="{A332167E-452A-4D93-BD44-BC7CB0CE29AC}" type="presParOf" srcId="{8237F24E-F967-45F6-8351-F9EC9DD46D6F}" destId="{88A03D58-3A86-4E6D-A25B-33CDF74B4405}" srcOrd="9" destOrd="0" presId="urn:microsoft.com/office/officeart/2005/8/layout/cycle6"/>
    <dgm:cxn modelId="{914E90C6-6F2F-401A-9DE6-A7B44AF52F6E}" type="presParOf" srcId="{8237F24E-F967-45F6-8351-F9EC9DD46D6F}" destId="{EBAD6887-2FD2-4CC5-91C0-A1592ED05F2E}" srcOrd="10" destOrd="0" presId="urn:microsoft.com/office/officeart/2005/8/layout/cycle6"/>
    <dgm:cxn modelId="{39B5A77C-DEAF-4FBD-AFC0-EFAB1D043FD7}" type="presParOf" srcId="{8237F24E-F967-45F6-8351-F9EC9DD46D6F}" destId="{5E59C9F3-BD86-45B4-BBE4-394F6CE7933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CC6630-958E-4BC5-9EDF-9296D469F100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9E4386B-7AAE-47A7-9D99-FA541DB3E0BE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КУКОЛЬНЫЙ ТЕАТР ДЛЯ МАЛЫШЕЙ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E5C9134C-7A89-4091-B82C-4B26F830CD3C}" type="parTrans" cxnId="{9E1440D5-9CF9-4C3F-8E23-969A6854C829}">
      <dgm:prSet/>
      <dgm:spPr/>
      <dgm:t>
        <a:bodyPr/>
        <a:lstStyle/>
        <a:p>
          <a:endParaRPr lang="ru-RU" sz="4400">
            <a:latin typeface="Times New Roman" pitchFamily="18" charset="0"/>
            <a:cs typeface="Times New Roman" pitchFamily="18" charset="0"/>
          </a:endParaRPr>
        </a:p>
      </dgm:t>
    </dgm:pt>
    <dgm:pt modelId="{C7D3203F-0DA4-4E53-8287-1CFCC413F6CC}" type="sibTrans" cxnId="{9E1440D5-9CF9-4C3F-8E23-969A6854C829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9CDE331-6777-4836-8DD3-598AA4191260}">
      <dgm:prSet phldrT="[Текст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https://cloud.mail.ru/public/AYcG/jVTd2ZD2a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F4FBC75B-2775-460E-820F-4B2CB5F51856}" type="parTrans" cxnId="{B1AB37C3-C6EC-4AC9-974E-38B1971E93A7}">
      <dgm:prSet/>
      <dgm:spPr/>
      <dgm:t>
        <a:bodyPr/>
        <a:lstStyle/>
        <a:p>
          <a:endParaRPr lang="ru-RU" sz="4400">
            <a:latin typeface="Times New Roman" pitchFamily="18" charset="0"/>
            <a:cs typeface="Times New Roman" pitchFamily="18" charset="0"/>
          </a:endParaRPr>
        </a:p>
      </dgm:t>
    </dgm:pt>
    <dgm:pt modelId="{F3147B2A-9FDE-431D-A96F-774F0E99CF72}" type="sibTrans" cxnId="{B1AB37C3-C6EC-4AC9-974E-38B1971E93A7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07DCCD1-38D9-40B1-9106-0F731739E081}">
      <dgm:prSet phldrT="[Текст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https://cloud.mail.ru/public/j28D/Xw65e3Egi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5DAE00C0-4F1B-4ABB-8BBE-99DA0E25EF01}" type="parTrans" cxnId="{D42A127E-D2D0-41D0-9220-57C412DDF35D}">
      <dgm:prSet/>
      <dgm:spPr/>
      <dgm:t>
        <a:bodyPr/>
        <a:lstStyle/>
        <a:p>
          <a:endParaRPr lang="ru-RU" sz="4400">
            <a:latin typeface="Times New Roman" pitchFamily="18" charset="0"/>
            <a:cs typeface="Times New Roman" pitchFamily="18" charset="0"/>
          </a:endParaRPr>
        </a:p>
      </dgm:t>
    </dgm:pt>
    <dgm:pt modelId="{889FFBFE-FFAB-4453-9402-915E9C467827}" type="sibTrans" cxnId="{D42A127E-D2D0-41D0-9220-57C412DDF35D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5556D88-7A5C-460C-99EE-551E61CC107C}" type="pres">
      <dgm:prSet presAssocID="{A3CC6630-958E-4BC5-9EDF-9296D469F100}" presName="Name0" presStyleCnt="0">
        <dgm:presLayoutVars>
          <dgm:dir/>
          <dgm:resizeHandles val="exact"/>
        </dgm:presLayoutVars>
      </dgm:prSet>
      <dgm:spPr/>
    </dgm:pt>
    <dgm:pt modelId="{D89E30FF-FA1B-45DA-A82A-04500616A194}" type="pres">
      <dgm:prSet presAssocID="{C9E4386B-7AAE-47A7-9D99-FA541DB3E0BE}" presName="node" presStyleLbl="node1" presStyleIdx="0" presStyleCnt="3" custScaleX="148505" custRadScaleRad="91879" custRadScaleInc="-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02546-46ED-4F99-9732-76E576EE6FD3}" type="pres">
      <dgm:prSet presAssocID="{C7D3203F-0DA4-4E53-8287-1CFCC413F6CC}" presName="sibTrans" presStyleLbl="sibTrans2D1" presStyleIdx="0" presStyleCnt="3"/>
      <dgm:spPr/>
    </dgm:pt>
    <dgm:pt modelId="{9BE4B535-3281-4922-9A03-9AA6CD60D876}" type="pres">
      <dgm:prSet presAssocID="{C7D3203F-0DA4-4E53-8287-1CFCC413F6CC}" presName="connectorText" presStyleLbl="sibTrans2D1" presStyleIdx="0" presStyleCnt="3"/>
      <dgm:spPr/>
    </dgm:pt>
    <dgm:pt modelId="{E9C15480-5374-4FF7-A037-4D10867F2ACC}" type="pres">
      <dgm:prSet presAssocID="{69CDE331-6777-4836-8DD3-598AA4191260}" presName="node" presStyleLbl="node1" presStyleIdx="1" presStyleCnt="3" custScaleX="100637" custScaleY="167564" custRadScaleRad="95109" custRadScaleInc="1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A31FC-029B-4270-80AE-02AEF0D33094}" type="pres">
      <dgm:prSet presAssocID="{F3147B2A-9FDE-431D-A96F-774F0E99CF72}" presName="sibTrans" presStyleLbl="sibTrans2D1" presStyleIdx="1" presStyleCnt="3"/>
      <dgm:spPr/>
    </dgm:pt>
    <dgm:pt modelId="{EA331C01-6AE8-4222-B37C-749D4FFE1B06}" type="pres">
      <dgm:prSet presAssocID="{F3147B2A-9FDE-431D-A96F-774F0E99CF72}" presName="connectorText" presStyleLbl="sibTrans2D1" presStyleIdx="1" presStyleCnt="3"/>
      <dgm:spPr/>
    </dgm:pt>
    <dgm:pt modelId="{B9BAFAC8-AD3F-45AD-BB01-D418FCAE6729}" type="pres">
      <dgm:prSet presAssocID="{F07DCCD1-38D9-40B1-9106-0F731739E081}" presName="node" presStyleLbl="node1" presStyleIdx="2" presStyleCnt="3" custScaleX="119291" custScaleY="153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1C3BE-82A4-4015-8EDA-4B25BAEADEE2}" type="pres">
      <dgm:prSet presAssocID="{889FFBFE-FFAB-4453-9402-915E9C467827}" presName="sibTrans" presStyleLbl="sibTrans2D1" presStyleIdx="2" presStyleCnt="3"/>
      <dgm:spPr/>
    </dgm:pt>
    <dgm:pt modelId="{FEA5072E-89F2-4D48-A647-EB8E6763D16C}" type="pres">
      <dgm:prSet presAssocID="{889FFBFE-FFAB-4453-9402-915E9C467827}" presName="connectorText" presStyleLbl="sibTrans2D1" presStyleIdx="2" presStyleCnt="3"/>
      <dgm:spPr/>
    </dgm:pt>
  </dgm:ptLst>
  <dgm:cxnLst>
    <dgm:cxn modelId="{D48582BD-E8B8-4C88-AD8C-E0830A989C6E}" type="presOf" srcId="{F3147B2A-9FDE-431D-A96F-774F0E99CF72}" destId="{01CA31FC-029B-4270-80AE-02AEF0D33094}" srcOrd="0" destOrd="0" presId="urn:microsoft.com/office/officeart/2005/8/layout/cycle7"/>
    <dgm:cxn modelId="{D42A127E-D2D0-41D0-9220-57C412DDF35D}" srcId="{A3CC6630-958E-4BC5-9EDF-9296D469F100}" destId="{F07DCCD1-38D9-40B1-9106-0F731739E081}" srcOrd="2" destOrd="0" parTransId="{5DAE00C0-4F1B-4ABB-8BBE-99DA0E25EF01}" sibTransId="{889FFBFE-FFAB-4453-9402-915E9C467827}"/>
    <dgm:cxn modelId="{C9E2F6B1-875F-44D0-B120-8F7D1103FDDA}" type="presOf" srcId="{A3CC6630-958E-4BC5-9EDF-9296D469F100}" destId="{25556D88-7A5C-460C-99EE-551E61CC107C}" srcOrd="0" destOrd="0" presId="urn:microsoft.com/office/officeart/2005/8/layout/cycle7"/>
    <dgm:cxn modelId="{54802AA2-4EB7-4042-AD55-B32635FC3785}" type="presOf" srcId="{889FFBFE-FFAB-4453-9402-915E9C467827}" destId="{FEA5072E-89F2-4D48-A647-EB8E6763D16C}" srcOrd="1" destOrd="0" presId="urn:microsoft.com/office/officeart/2005/8/layout/cycle7"/>
    <dgm:cxn modelId="{CF0B00CE-D3FC-4D7F-BA18-C71A982BF4B2}" type="presOf" srcId="{C7D3203F-0DA4-4E53-8287-1CFCC413F6CC}" destId="{96002546-46ED-4F99-9732-76E576EE6FD3}" srcOrd="0" destOrd="0" presId="urn:microsoft.com/office/officeart/2005/8/layout/cycle7"/>
    <dgm:cxn modelId="{B1AB37C3-C6EC-4AC9-974E-38B1971E93A7}" srcId="{A3CC6630-958E-4BC5-9EDF-9296D469F100}" destId="{69CDE331-6777-4836-8DD3-598AA4191260}" srcOrd="1" destOrd="0" parTransId="{F4FBC75B-2775-460E-820F-4B2CB5F51856}" sibTransId="{F3147B2A-9FDE-431D-A96F-774F0E99CF72}"/>
    <dgm:cxn modelId="{705F4F20-DEF1-46D4-95CB-6D761074F4A4}" type="presOf" srcId="{69CDE331-6777-4836-8DD3-598AA4191260}" destId="{E9C15480-5374-4FF7-A037-4D10867F2ACC}" srcOrd="0" destOrd="0" presId="urn:microsoft.com/office/officeart/2005/8/layout/cycle7"/>
    <dgm:cxn modelId="{FF36B0B8-57A6-4A28-9C43-EA7FF4C9B6CA}" type="presOf" srcId="{C7D3203F-0DA4-4E53-8287-1CFCC413F6CC}" destId="{9BE4B535-3281-4922-9A03-9AA6CD60D876}" srcOrd="1" destOrd="0" presId="urn:microsoft.com/office/officeart/2005/8/layout/cycle7"/>
    <dgm:cxn modelId="{7B55E4C0-E27D-4D52-A5CC-F0E4808CAC3A}" type="presOf" srcId="{C9E4386B-7AAE-47A7-9D99-FA541DB3E0BE}" destId="{D89E30FF-FA1B-45DA-A82A-04500616A194}" srcOrd="0" destOrd="0" presId="urn:microsoft.com/office/officeart/2005/8/layout/cycle7"/>
    <dgm:cxn modelId="{3839F163-A941-4D2C-A1B5-5BF49AFA3581}" type="presOf" srcId="{F07DCCD1-38D9-40B1-9106-0F731739E081}" destId="{B9BAFAC8-AD3F-45AD-BB01-D418FCAE6729}" srcOrd="0" destOrd="0" presId="urn:microsoft.com/office/officeart/2005/8/layout/cycle7"/>
    <dgm:cxn modelId="{9E1440D5-9CF9-4C3F-8E23-969A6854C829}" srcId="{A3CC6630-958E-4BC5-9EDF-9296D469F100}" destId="{C9E4386B-7AAE-47A7-9D99-FA541DB3E0BE}" srcOrd="0" destOrd="0" parTransId="{E5C9134C-7A89-4091-B82C-4B26F830CD3C}" sibTransId="{C7D3203F-0DA4-4E53-8287-1CFCC413F6CC}"/>
    <dgm:cxn modelId="{AE969C53-5C88-4847-BBC8-FAEAAF2ABD68}" type="presOf" srcId="{889FFBFE-FFAB-4453-9402-915E9C467827}" destId="{CDD1C3BE-82A4-4015-8EDA-4B25BAEADEE2}" srcOrd="0" destOrd="0" presId="urn:microsoft.com/office/officeart/2005/8/layout/cycle7"/>
    <dgm:cxn modelId="{315A6DFD-C190-4840-85AD-D7BC537133B4}" type="presOf" srcId="{F3147B2A-9FDE-431D-A96F-774F0E99CF72}" destId="{EA331C01-6AE8-4222-B37C-749D4FFE1B06}" srcOrd="1" destOrd="0" presId="urn:microsoft.com/office/officeart/2005/8/layout/cycle7"/>
    <dgm:cxn modelId="{7CCA34C2-164A-4EC3-A168-2E1EF8B99452}" type="presParOf" srcId="{25556D88-7A5C-460C-99EE-551E61CC107C}" destId="{D89E30FF-FA1B-45DA-A82A-04500616A194}" srcOrd="0" destOrd="0" presId="urn:microsoft.com/office/officeart/2005/8/layout/cycle7"/>
    <dgm:cxn modelId="{652A315A-B469-4B8F-85FE-910F67767AEA}" type="presParOf" srcId="{25556D88-7A5C-460C-99EE-551E61CC107C}" destId="{96002546-46ED-4F99-9732-76E576EE6FD3}" srcOrd="1" destOrd="0" presId="urn:microsoft.com/office/officeart/2005/8/layout/cycle7"/>
    <dgm:cxn modelId="{3068FA29-1D56-4B32-A94A-D22A86AC9B7E}" type="presParOf" srcId="{96002546-46ED-4F99-9732-76E576EE6FD3}" destId="{9BE4B535-3281-4922-9A03-9AA6CD60D876}" srcOrd="0" destOrd="0" presId="urn:microsoft.com/office/officeart/2005/8/layout/cycle7"/>
    <dgm:cxn modelId="{4EBF059E-F324-4839-AC3C-38DB535D3671}" type="presParOf" srcId="{25556D88-7A5C-460C-99EE-551E61CC107C}" destId="{E9C15480-5374-4FF7-A037-4D10867F2ACC}" srcOrd="2" destOrd="0" presId="urn:microsoft.com/office/officeart/2005/8/layout/cycle7"/>
    <dgm:cxn modelId="{1BF5B68B-8EEB-4F05-914B-467E325E9AD2}" type="presParOf" srcId="{25556D88-7A5C-460C-99EE-551E61CC107C}" destId="{01CA31FC-029B-4270-80AE-02AEF0D33094}" srcOrd="3" destOrd="0" presId="urn:microsoft.com/office/officeart/2005/8/layout/cycle7"/>
    <dgm:cxn modelId="{AFAD6C99-E2BA-4377-BFD1-25B6AF672509}" type="presParOf" srcId="{01CA31FC-029B-4270-80AE-02AEF0D33094}" destId="{EA331C01-6AE8-4222-B37C-749D4FFE1B06}" srcOrd="0" destOrd="0" presId="urn:microsoft.com/office/officeart/2005/8/layout/cycle7"/>
    <dgm:cxn modelId="{51803269-2695-41EB-A139-D719C031C6EF}" type="presParOf" srcId="{25556D88-7A5C-460C-99EE-551E61CC107C}" destId="{B9BAFAC8-AD3F-45AD-BB01-D418FCAE6729}" srcOrd="4" destOrd="0" presId="urn:microsoft.com/office/officeart/2005/8/layout/cycle7"/>
    <dgm:cxn modelId="{25E5DFCF-85DA-43A8-9A38-0C190F8E9B37}" type="presParOf" srcId="{25556D88-7A5C-460C-99EE-551E61CC107C}" destId="{CDD1C3BE-82A4-4015-8EDA-4B25BAEADEE2}" srcOrd="5" destOrd="0" presId="urn:microsoft.com/office/officeart/2005/8/layout/cycle7"/>
    <dgm:cxn modelId="{6A421B46-26EB-43CD-9C28-BC9BF3D32758}" type="presParOf" srcId="{CDD1C3BE-82A4-4015-8EDA-4B25BAEADEE2}" destId="{FEA5072E-89F2-4D48-A647-EB8E6763D16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2F2EC0-339B-4C56-A827-C705EEB214C6}">
      <dsp:nvSpPr>
        <dsp:cNvPr id="0" name=""/>
        <dsp:cNvSpPr/>
      </dsp:nvSpPr>
      <dsp:spPr>
        <a:xfrm>
          <a:off x="3024355" y="2376251"/>
          <a:ext cx="2035694" cy="14106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Фрагменты занятия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24355" y="2376251"/>
        <a:ext cx="2035694" cy="1410659"/>
      </dsp:txXfrm>
    </dsp:sp>
    <dsp:sp modelId="{A0BF8C41-A021-4181-93C8-8C1DC16E7B90}">
      <dsp:nvSpPr>
        <dsp:cNvPr id="0" name=""/>
        <dsp:cNvSpPr/>
      </dsp:nvSpPr>
      <dsp:spPr>
        <a:xfrm rot="16282978">
          <a:off x="3910054" y="1897011"/>
          <a:ext cx="312137" cy="387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 rot="16282978">
        <a:off x="3910054" y="1897011"/>
        <a:ext cx="312137" cy="387575"/>
      </dsp:txXfrm>
    </dsp:sp>
    <dsp:sp modelId="{69D697A1-D7B2-498B-AFC8-7DF0009EA62B}">
      <dsp:nvSpPr>
        <dsp:cNvPr id="0" name=""/>
        <dsp:cNvSpPr/>
      </dsp:nvSpPr>
      <dsp:spPr>
        <a:xfrm>
          <a:off x="2753857" y="24370"/>
          <a:ext cx="2681734" cy="17633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https://drive.google.com/file/d/1iOvAwTPDShC5wkYhCXj5R2Nf_M24tb3H/view?usp=sharing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53857" y="24370"/>
        <a:ext cx="2681734" cy="1763324"/>
      </dsp:txXfrm>
    </dsp:sp>
    <dsp:sp modelId="{DB3B3AF0-9F0D-4A70-B2C0-395E1BE140D6}">
      <dsp:nvSpPr>
        <dsp:cNvPr id="0" name=""/>
        <dsp:cNvSpPr/>
      </dsp:nvSpPr>
      <dsp:spPr>
        <a:xfrm rot="21552769">
          <a:off x="5150613" y="2871062"/>
          <a:ext cx="218701" cy="387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 rot="21552769">
        <a:off x="5150613" y="2871062"/>
        <a:ext cx="218701" cy="387575"/>
      </dsp:txXfrm>
    </dsp:sp>
    <dsp:sp modelId="{2F1A080A-81C0-45FB-BA74-30103B628F44}">
      <dsp:nvSpPr>
        <dsp:cNvPr id="0" name=""/>
        <dsp:cNvSpPr/>
      </dsp:nvSpPr>
      <dsp:spPr>
        <a:xfrm>
          <a:off x="5472213" y="1944212"/>
          <a:ext cx="2916203" cy="2195374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https://drive.google.com/file/d/1iM15wfjTYCxFR4Ndn2v_pSRcwTBM4wbT/view?usp=sharing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72213" y="1944212"/>
        <a:ext cx="2916203" cy="2195374"/>
      </dsp:txXfrm>
    </dsp:sp>
    <dsp:sp modelId="{0D2D7ECE-77E6-4716-9C2B-2E8C2F533934}">
      <dsp:nvSpPr>
        <dsp:cNvPr id="0" name=""/>
        <dsp:cNvSpPr/>
      </dsp:nvSpPr>
      <dsp:spPr>
        <a:xfrm rot="5330626">
          <a:off x="3920204" y="3851894"/>
          <a:ext cx="282913" cy="387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 rot="5330626">
        <a:off x="3920204" y="3851894"/>
        <a:ext cx="282913" cy="387575"/>
      </dsp:txXfrm>
    </dsp:sp>
    <dsp:sp modelId="{0D43EC52-FC87-416D-A436-6A775C6ABD31}">
      <dsp:nvSpPr>
        <dsp:cNvPr id="0" name=""/>
        <dsp:cNvSpPr/>
      </dsp:nvSpPr>
      <dsp:spPr>
        <a:xfrm>
          <a:off x="2302360" y="4320489"/>
          <a:ext cx="3565283" cy="1763324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/>
            </a:rPr>
            <a:t>https://drive.google.com/file/d/1iHJ4vswe7pARX7JkdGUyCRR68aCqJCN9/view?usp=sharing</a:t>
          </a: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02360" y="4320489"/>
        <a:ext cx="3565283" cy="1763324"/>
      </dsp:txXfrm>
    </dsp:sp>
    <dsp:sp modelId="{E9BBEF48-77EF-4C91-B128-9F99DFD782D4}">
      <dsp:nvSpPr>
        <dsp:cNvPr id="0" name=""/>
        <dsp:cNvSpPr/>
      </dsp:nvSpPr>
      <dsp:spPr>
        <a:xfrm rot="10915447">
          <a:off x="2644229" y="2845357"/>
          <a:ext cx="269564" cy="3875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 rot="10915447">
        <a:off x="2644229" y="2845357"/>
        <a:ext cx="269564" cy="387575"/>
      </dsp:txXfrm>
    </dsp:sp>
    <dsp:sp modelId="{7C2489AD-04DB-4151-823E-B749B1CA3B15}">
      <dsp:nvSpPr>
        <dsp:cNvPr id="0" name=""/>
        <dsp:cNvSpPr/>
      </dsp:nvSpPr>
      <dsp:spPr>
        <a:xfrm>
          <a:off x="0" y="1944214"/>
          <a:ext cx="2518256" cy="208774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4"/>
            </a:rPr>
            <a:t>https://drive.google.com/file/d/1iPKZd43XqBfJBWxeJ6UrAi5oOXVDobEm/view?usp=sharing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944214"/>
        <a:ext cx="2518256" cy="20877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45A9AE-5F8F-4DA3-8ADB-6738EC59250B}">
      <dsp:nvSpPr>
        <dsp:cNvPr id="0" name=""/>
        <dsp:cNvSpPr/>
      </dsp:nvSpPr>
      <dsp:spPr>
        <a:xfrm>
          <a:off x="146819" y="796311"/>
          <a:ext cx="3522936" cy="2905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https://drive.google.com/file/d/1hjKAN1RVVWjZsw2evozOVcGXVZCg_-gq/view?usp=sharing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819" y="796311"/>
        <a:ext cx="3522936" cy="2283038"/>
      </dsp:txXfrm>
    </dsp:sp>
    <dsp:sp modelId="{42C5EF66-87FC-4D4A-970B-FA4EAD0B26F2}">
      <dsp:nvSpPr>
        <dsp:cNvPr id="0" name=""/>
        <dsp:cNvSpPr/>
      </dsp:nvSpPr>
      <dsp:spPr>
        <a:xfrm>
          <a:off x="2379515" y="2380160"/>
          <a:ext cx="3700918" cy="3700918"/>
        </a:xfrm>
        <a:prstGeom prst="leftCircularArrow">
          <a:avLst>
            <a:gd name="adj1" fmla="val 2321"/>
            <a:gd name="adj2" fmla="val 280099"/>
            <a:gd name="adj3" fmla="val 3188872"/>
            <a:gd name="adj4" fmla="val 10157751"/>
            <a:gd name="adj5" fmla="val 270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770C0-C365-44EE-A751-40863B5E7747}">
      <dsp:nvSpPr>
        <dsp:cNvPr id="0" name=""/>
        <dsp:cNvSpPr/>
      </dsp:nvSpPr>
      <dsp:spPr>
        <a:xfrm>
          <a:off x="937393" y="3311743"/>
          <a:ext cx="3131499" cy="1245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Times New Roman" pitchFamily="18" charset="0"/>
              <a:cs typeface="Times New Roman" pitchFamily="18" charset="0"/>
            </a:rPr>
            <a:t>Фрагменты занятия</a:t>
          </a:r>
          <a:endParaRPr lang="ru-RU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7393" y="3311743"/>
        <a:ext cx="3131499" cy="1245293"/>
      </dsp:txXfrm>
    </dsp:sp>
    <dsp:sp modelId="{FADC1236-63F5-40EA-A15E-A6DEED882ABC}">
      <dsp:nvSpPr>
        <dsp:cNvPr id="0" name=""/>
        <dsp:cNvSpPr/>
      </dsp:nvSpPr>
      <dsp:spPr>
        <a:xfrm>
          <a:off x="4396775" y="2018094"/>
          <a:ext cx="3522936" cy="2905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https://drive.google.com/file/d/1hpMT_Zjszn8x_bF69ynvu1JjJnaDG3bl/view?usp=sharing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6775" y="2640741"/>
        <a:ext cx="3522936" cy="2283038"/>
      </dsp:txXfrm>
    </dsp:sp>
    <dsp:sp modelId="{7C91DCBA-5E70-4A26-AEDB-E9117AFC1844}">
      <dsp:nvSpPr>
        <dsp:cNvPr id="0" name=""/>
        <dsp:cNvSpPr/>
      </dsp:nvSpPr>
      <dsp:spPr>
        <a:xfrm>
          <a:off x="5109829" y="1443125"/>
          <a:ext cx="3131499" cy="1245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>
              <a:latin typeface="Times New Roman" pitchFamily="18" charset="0"/>
              <a:cs typeface="Times New Roman" pitchFamily="18" charset="0"/>
            </a:rPr>
            <a:t>«Путешествие в деревню»</a:t>
          </a:r>
          <a:endParaRPr lang="ru-RU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09829" y="1443125"/>
        <a:ext cx="3131499" cy="124529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19ACD5-0D50-4E05-9926-A0FB7F13C97A}">
      <dsp:nvSpPr>
        <dsp:cNvPr id="0" name=""/>
        <dsp:cNvSpPr/>
      </dsp:nvSpPr>
      <dsp:spPr>
        <a:xfrm>
          <a:off x="31176" y="1296149"/>
          <a:ext cx="7961711" cy="3197155"/>
        </a:xfrm>
        <a:prstGeom prst="rightArrow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E4B14C67-264D-418B-8721-20C8042AABA5}">
      <dsp:nvSpPr>
        <dsp:cNvPr id="0" name=""/>
        <dsp:cNvSpPr/>
      </dsp:nvSpPr>
      <dsp:spPr>
        <a:xfrm>
          <a:off x="5725150" y="2160236"/>
          <a:ext cx="1418957" cy="1598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https://drive.google.com/file/d/1iyHrQMP43zYAL06acswubBiJgA20MkAs/view?usp=sharing</a:t>
          </a:r>
          <a:endParaRPr lang="ru-RU" sz="1600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25150" y="2160236"/>
        <a:ext cx="1418957" cy="1598577"/>
      </dsp:txXfrm>
    </dsp:sp>
    <dsp:sp modelId="{E9CBAB58-9F05-4837-ADB7-D4E9401D894A}">
      <dsp:nvSpPr>
        <dsp:cNvPr id="0" name=""/>
        <dsp:cNvSpPr/>
      </dsp:nvSpPr>
      <dsp:spPr>
        <a:xfrm>
          <a:off x="3924947" y="2160236"/>
          <a:ext cx="1418957" cy="1598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https://drive.google.com/file/d/1iwmTlpl_6NsBlG7CIMEX0bIzvaZU0Lr9/view?usp=sharing</a:t>
          </a:r>
          <a:endParaRPr lang="ru-RU" sz="1600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24947" y="2160236"/>
        <a:ext cx="1418957" cy="1598577"/>
      </dsp:txXfrm>
    </dsp:sp>
    <dsp:sp modelId="{402733FA-7A36-4604-A59C-B43B1C7E2E1F}">
      <dsp:nvSpPr>
        <dsp:cNvPr id="0" name=""/>
        <dsp:cNvSpPr/>
      </dsp:nvSpPr>
      <dsp:spPr>
        <a:xfrm>
          <a:off x="2124744" y="2160236"/>
          <a:ext cx="1418957" cy="1598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3"/>
            </a:rPr>
            <a:t>https://drive.google.com/file/d/1iesmb5OYlZBMRXeWEyig0idLm5oAI93P/view?usp=sharing</a:t>
          </a:r>
          <a:endParaRPr lang="ru-RU" sz="1600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24744" y="2160236"/>
        <a:ext cx="1418957" cy="1598577"/>
      </dsp:txXfrm>
    </dsp:sp>
    <dsp:sp modelId="{61ECB9B7-A5D7-4868-A751-EF56B5B55D01}">
      <dsp:nvSpPr>
        <dsp:cNvPr id="0" name=""/>
        <dsp:cNvSpPr/>
      </dsp:nvSpPr>
      <dsp:spPr>
        <a:xfrm>
          <a:off x="108520" y="2160236"/>
          <a:ext cx="1418957" cy="1598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4"/>
            </a:rPr>
            <a:t>https://drive.google.com/file/d/1iaw5RFFo6RqyFNwzCBVgKj98hZ9-pm_Q/view?usp=sharing</a:t>
          </a:r>
          <a:endParaRPr lang="ru-RU" sz="1600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8520" y="2160236"/>
        <a:ext cx="1418957" cy="159857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837B38-EE1B-4DF7-8B7C-D4DF5FD2A0D7}">
      <dsp:nvSpPr>
        <dsp:cNvPr id="0" name=""/>
        <dsp:cNvSpPr/>
      </dsp:nvSpPr>
      <dsp:spPr>
        <a:xfrm>
          <a:off x="1944213" y="-144018"/>
          <a:ext cx="3084218" cy="18459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hlinkClick xmlns:r="http://schemas.openxmlformats.org/officeDocument/2006/relationships" r:id="rId1"/>
            </a:rPr>
            <a:t>https://drive.google.com/file/d/1eshEyGFZThG49dhJtFNJjJDp9sgxzzec/view?usp=sharing</a:t>
          </a:r>
          <a:endParaRPr lang="ru-RU" sz="2000" kern="1200" dirty="0" smtClean="0"/>
        </a:p>
      </dsp:txBody>
      <dsp:txXfrm>
        <a:off x="1944213" y="-144018"/>
        <a:ext cx="3084218" cy="1845908"/>
      </dsp:txXfrm>
    </dsp:sp>
    <dsp:sp modelId="{88F1AB23-112A-4583-B6DD-29E75F98BD00}">
      <dsp:nvSpPr>
        <dsp:cNvPr id="0" name=""/>
        <dsp:cNvSpPr/>
      </dsp:nvSpPr>
      <dsp:spPr>
        <a:xfrm>
          <a:off x="1712090" y="706372"/>
          <a:ext cx="4582638" cy="4582638"/>
        </a:xfrm>
        <a:custGeom>
          <a:avLst/>
          <a:gdLst/>
          <a:ahLst/>
          <a:cxnLst/>
          <a:rect l="0" t="0" r="0" b="0"/>
          <a:pathLst>
            <a:path>
              <a:moveTo>
                <a:pt x="3331209" y="249561"/>
              </a:moveTo>
              <a:arcTo wR="2291319" hR="2291319" stAng="17819415" swAng="250722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0E85-582E-414B-AF5D-41D02442960F}">
      <dsp:nvSpPr>
        <dsp:cNvPr id="0" name=""/>
        <dsp:cNvSpPr/>
      </dsp:nvSpPr>
      <dsp:spPr>
        <a:xfrm>
          <a:off x="4830643" y="2183797"/>
          <a:ext cx="2958473" cy="1705407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hlinkClick xmlns:r="http://schemas.openxmlformats.org/officeDocument/2006/relationships" r:id="rId2"/>
            </a:rPr>
            <a:t>https://drive.google.com/file/d/1la0q4FpZ_OgZrZgYQ2Gq_OLmcE4qNhxi/view?usp=sharing</a:t>
          </a:r>
          <a:endParaRPr lang="ru-RU" sz="2000" kern="1200" dirty="0" smtClean="0"/>
        </a:p>
      </dsp:txBody>
      <dsp:txXfrm>
        <a:off x="4830643" y="2183797"/>
        <a:ext cx="2958473" cy="1705407"/>
      </dsp:txXfrm>
    </dsp:sp>
    <dsp:sp modelId="{CCE2D92F-4CB7-4EAE-B39A-54C733C15907}">
      <dsp:nvSpPr>
        <dsp:cNvPr id="0" name=""/>
        <dsp:cNvSpPr/>
      </dsp:nvSpPr>
      <dsp:spPr>
        <a:xfrm>
          <a:off x="1727242" y="745182"/>
          <a:ext cx="4582638" cy="4582638"/>
        </a:xfrm>
        <a:custGeom>
          <a:avLst/>
          <a:gdLst/>
          <a:ahLst/>
          <a:cxnLst/>
          <a:rect l="0" t="0" r="0" b="0"/>
          <a:pathLst>
            <a:path>
              <a:moveTo>
                <a:pt x="4414888" y="3151899"/>
              </a:moveTo>
              <a:arcTo wR="2291319" hR="2291319" stAng="1323621" swAng="1256132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A9898-DB0E-436B-810C-A9884C248ED2}">
      <dsp:nvSpPr>
        <dsp:cNvPr id="0" name=""/>
        <dsp:cNvSpPr/>
      </dsp:nvSpPr>
      <dsp:spPr>
        <a:xfrm>
          <a:off x="2348487" y="4501205"/>
          <a:ext cx="3340147" cy="165323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hlinkClick xmlns:r="http://schemas.openxmlformats.org/officeDocument/2006/relationships" r:id="rId3"/>
            </a:rPr>
            <a:t>https://drive.google.com/file/d/1m_2ZQ-WMBhCCi8u3r1ADK1wimP_Zk5DP/view?usp=sharing</a:t>
          </a:r>
          <a:endParaRPr lang="ru-RU" sz="2000" kern="1200" dirty="0"/>
        </a:p>
      </dsp:txBody>
      <dsp:txXfrm>
        <a:off x="2348487" y="4501205"/>
        <a:ext cx="3340147" cy="1653230"/>
      </dsp:txXfrm>
    </dsp:sp>
    <dsp:sp modelId="{74F6209B-A167-4739-973B-C94F26AB9A7D}">
      <dsp:nvSpPr>
        <dsp:cNvPr id="0" name=""/>
        <dsp:cNvSpPr/>
      </dsp:nvSpPr>
      <dsp:spPr>
        <a:xfrm>
          <a:off x="1727242" y="745182"/>
          <a:ext cx="4582638" cy="4582638"/>
        </a:xfrm>
        <a:custGeom>
          <a:avLst/>
          <a:gdLst/>
          <a:ahLst/>
          <a:cxnLst/>
          <a:rect l="0" t="0" r="0" b="0"/>
          <a:pathLst>
            <a:path>
              <a:moveTo>
                <a:pt x="615124" y="3853533"/>
              </a:moveTo>
              <a:arcTo wR="2291319" hR="2291319" stAng="8220946" swAng="1325985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03D58-3A86-4E6D-A25B-33CDF74B4405}">
      <dsp:nvSpPr>
        <dsp:cNvPr id="0" name=""/>
        <dsp:cNvSpPr/>
      </dsp:nvSpPr>
      <dsp:spPr>
        <a:xfrm>
          <a:off x="383282" y="2228057"/>
          <a:ext cx="2687920" cy="161688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hlinkClick xmlns:r="http://schemas.openxmlformats.org/officeDocument/2006/relationships" r:id="rId4"/>
            </a:rPr>
            <a:t>https://drive.google.com/file/d/1llPHWftSls7Yi3jEPz7epOl5cIknxuta/view?usp=sharing</a:t>
          </a:r>
          <a:endParaRPr lang="ru-RU" sz="2000" kern="1200" dirty="0" smtClean="0"/>
        </a:p>
      </dsp:txBody>
      <dsp:txXfrm>
        <a:off x="383282" y="2228057"/>
        <a:ext cx="2687920" cy="1616887"/>
      </dsp:txXfrm>
    </dsp:sp>
    <dsp:sp modelId="{5E59C9F3-BD86-45B4-BBE4-394F6CE7933C}">
      <dsp:nvSpPr>
        <dsp:cNvPr id="0" name=""/>
        <dsp:cNvSpPr/>
      </dsp:nvSpPr>
      <dsp:spPr>
        <a:xfrm>
          <a:off x="1764246" y="639265"/>
          <a:ext cx="4582638" cy="4582638"/>
        </a:xfrm>
        <a:custGeom>
          <a:avLst/>
          <a:gdLst/>
          <a:ahLst/>
          <a:cxnLst/>
          <a:rect l="0" t="0" r="0" b="0"/>
          <a:pathLst>
            <a:path>
              <a:moveTo>
                <a:pt x="112145" y="1583262"/>
              </a:moveTo>
              <a:arcTo wR="2291319" hR="2291319" stAng="11880000" swAng="856956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9E30FF-FA1B-45DA-A82A-04500616A194}">
      <dsp:nvSpPr>
        <dsp:cNvPr id="0" name=""/>
        <dsp:cNvSpPr/>
      </dsp:nvSpPr>
      <dsp:spPr>
        <a:xfrm>
          <a:off x="1872205" y="144011"/>
          <a:ext cx="4453933" cy="14995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КУКОЛЬНЫЙ ТЕАТР ДЛЯ МАЛЫШЕЙ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2205" y="144011"/>
        <a:ext cx="4453933" cy="1499590"/>
      </dsp:txXfrm>
    </dsp:sp>
    <dsp:sp modelId="{96002546-46ED-4F99-9732-76E576EE6FD3}">
      <dsp:nvSpPr>
        <dsp:cNvPr id="0" name=""/>
        <dsp:cNvSpPr/>
      </dsp:nvSpPr>
      <dsp:spPr>
        <a:xfrm rot="3588227">
          <a:off x="4522306" y="2395575"/>
          <a:ext cx="1206995" cy="52485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 rot="3588227">
        <a:off x="4522306" y="2395575"/>
        <a:ext cx="1206995" cy="524856"/>
      </dsp:txXfrm>
    </dsp:sp>
    <dsp:sp modelId="{E9C15480-5374-4FF7-A037-4D10867F2ACC}">
      <dsp:nvSpPr>
        <dsp:cNvPr id="0" name=""/>
        <dsp:cNvSpPr/>
      </dsp:nvSpPr>
      <dsp:spPr>
        <a:xfrm>
          <a:off x="4938090" y="3672405"/>
          <a:ext cx="3018285" cy="2512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https://cloud.mail.ru/public/AYcG/jVTd2ZD2a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38090" y="3672405"/>
        <a:ext cx="3018285" cy="2512773"/>
      </dsp:txXfrm>
    </dsp:sp>
    <dsp:sp modelId="{01CA31FC-029B-4270-80AE-02AEF0D33094}">
      <dsp:nvSpPr>
        <dsp:cNvPr id="0" name=""/>
        <dsp:cNvSpPr/>
      </dsp:nvSpPr>
      <dsp:spPr>
        <a:xfrm rot="10782917">
          <a:off x="3580230" y="4677612"/>
          <a:ext cx="1206995" cy="52485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 rot="10782917">
        <a:off x="3580230" y="4677612"/>
        <a:ext cx="1206995" cy="524856"/>
      </dsp:txXfrm>
    </dsp:sp>
    <dsp:sp modelId="{B9BAFAC8-AD3F-45AD-BB01-D418FCAE6729}">
      <dsp:nvSpPr>
        <dsp:cNvPr id="0" name=""/>
        <dsp:cNvSpPr/>
      </dsp:nvSpPr>
      <dsp:spPr>
        <a:xfrm>
          <a:off x="-148387" y="3801728"/>
          <a:ext cx="3577752" cy="2301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https://cloud.mail.ru/public/j28D/Xw65e3Egi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48387" y="3801728"/>
        <a:ext cx="3577752" cy="2301901"/>
      </dsp:txXfrm>
    </dsp:sp>
    <dsp:sp modelId="{CDD1C3BE-82A4-4015-8EDA-4B25BAEADEE2}">
      <dsp:nvSpPr>
        <dsp:cNvPr id="0" name=""/>
        <dsp:cNvSpPr/>
      </dsp:nvSpPr>
      <dsp:spPr>
        <a:xfrm rot="18072336">
          <a:off x="2387833" y="2460236"/>
          <a:ext cx="1206995" cy="52485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latin typeface="Times New Roman" pitchFamily="18" charset="0"/>
            <a:cs typeface="Times New Roman" pitchFamily="18" charset="0"/>
          </a:endParaRPr>
        </a:p>
      </dsp:txBody>
      <dsp:txXfrm rot="18072336">
        <a:off x="2387833" y="2460236"/>
        <a:ext cx="1206995" cy="52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13DF5-0854-45DB-B4B4-BBB4E90420FD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72FCB-D9BD-4915-86F2-5F12BB4244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379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72FCB-D9BD-4915-86F2-5F12BB4244B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7B9B-898A-40F9-B931-43362B61E5EA}" type="datetime1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72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574D-9181-4BD5-A294-2DF67CE27CB2}" type="datetime1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18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D231-2D44-41BB-83F0-18FFD2443797}" type="datetime1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76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55F8-B650-4274-AC38-CF99FC9AEB8C}" type="datetime1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42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BCF6-67F3-4C6C-95A9-7AF212DC7087}" type="datetime1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53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8F31-1333-4060-81F9-691BE5802138}" type="datetime1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55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ECA2-D90E-45FA-8FA4-9F96AD5B382B}" type="datetime1">
              <a:rPr lang="ru-RU" smtClean="0"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3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2EEB-10B6-4BB1-BA99-C52F4487F12D}" type="datetime1">
              <a:rPr lang="ru-RU" smtClean="0"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19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FC0F-4EA7-4651-B43C-2807DB8CD708}" type="datetime1">
              <a:rPr lang="ru-RU" smtClean="0"/>
              <a:t>08.11.2023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46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C0EA-B2C8-4246-86C1-E5FB67229DCB}" type="datetime1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82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2C82-A976-41C5-82C7-8E68671793B1}" type="datetime1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1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705A7-7687-41CC-A2E1-E54B459DFD2C}" type="datetime1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90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0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jpeg"/><Relationship Id="rId4" Type="http://schemas.openxmlformats.org/officeDocument/2006/relationships/image" Target="../media/image13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9.jpeg"/><Relationship Id="rId4" Type="http://schemas.openxmlformats.org/officeDocument/2006/relationships/image" Target="../media/image13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8.jpeg"/><Relationship Id="rId4" Type="http://schemas.openxmlformats.org/officeDocument/2006/relationships/image" Target="../media/image15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jpeg"/><Relationship Id="rId5" Type="http://schemas.openxmlformats.org/officeDocument/2006/relationships/image" Target="../media/image162.jpeg"/><Relationship Id="rId4" Type="http://schemas.openxmlformats.org/officeDocument/2006/relationships/image" Target="../media/image16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DNS\Downloads\copy-5156EB46-AB0C-4FD9-BCFF-AD42E95D32F8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8984" y="943729"/>
            <a:ext cx="491501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ru-RU" sz="1600" dirty="0" smtClean="0"/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486916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 Шишкина Н. 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76672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 23 «Светлячок»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805264"/>
            <a:ext cx="1721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 Карпинск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2023 г.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1844824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родительский клуб, как наиболее продуктивная современная форма работы семьи и детского сада».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0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432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98072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-Мониторинг через наблюдение, опрос, анкетирование;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91683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педагогической культуры родителей через информационно- познавательную деятельность, работу школы молодых матерей;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3212976"/>
            <a:ext cx="7488833" cy="311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родителей в познавательном развитии детей через совместную продуктивную, игровую, двигательную деятельность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4149080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родителей в разностороннем развитии детей через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досуговый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вид деятельности;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-Мониторинг активности и результативности работы.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260649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Предполагаемый результат: </a:t>
            </a:r>
          </a:p>
          <a:p>
            <a:pPr marL="93663" indent="-93663">
              <a:buFontTx/>
              <a:buChar char="-"/>
            </a:pPr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Повышается психолого-педагогическая культура родителей;</a:t>
            </a:r>
          </a:p>
          <a:p>
            <a:pPr marL="93663" indent="-93663">
              <a:buFontTx/>
              <a:buChar char="-"/>
            </a:pPr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Расширяется и восстанавливается воспитательный потенциал семьи;</a:t>
            </a:r>
          </a:p>
          <a:p>
            <a:pPr marL="93663" indent="-93663">
              <a:buFontTx/>
              <a:buChar char="-"/>
            </a:pPr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Родители активно включаются в процесс социального воспитания;</a:t>
            </a:r>
          </a:p>
          <a:p>
            <a:pPr marL="93663" indent="-93663">
              <a:buFontTx/>
              <a:buChar char="-"/>
            </a:pPr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Устанавливаются партнёрские отношения между субъектами образовательного процесса: детьми, родителями и воспитателем;</a:t>
            </a:r>
          </a:p>
          <a:p>
            <a:pPr marL="93663" indent="-93663">
              <a:buFontTx/>
              <a:buChar char="-"/>
            </a:pPr>
            <a:r>
              <a:rPr lang="ru-RU" sz="2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Семья становится активной социальной системой.</a:t>
            </a:r>
          </a:p>
        </p:txBody>
      </p:sp>
      <p:pic>
        <p:nvPicPr>
          <p:cNvPr id="32772" name="Picture 4" descr="https://shishkina.netfolio.ru/photo/f9629c7e-a24c-4d24-bbda-43798d2de7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645024"/>
            <a:ext cx="3888432" cy="2696345"/>
          </a:xfrm>
          <a:prstGeom prst="rect">
            <a:avLst/>
          </a:prstGeom>
          <a:noFill/>
        </p:spPr>
      </p:pic>
      <p:pic>
        <p:nvPicPr>
          <p:cNvPr id="32774" name="Picture 6" descr="https://shishkina.netfolio.ru/photo/ec875770-29f3-4d04-9f4e-d619ce31ae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645024"/>
            <a:ext cx="3816424" cy="269634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3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47667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молодых матерей»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_20180921_164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180921_1657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717032"/>
            <a:ext cx="3708896" cy="2781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0180921_1648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988840"/>
            <a:ext cx="3636888" cy="2727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44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0119_161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548680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20180119_163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645024"/>
            <a:ext cx="3888432" cy="271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0180119_1616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412776"/>
            <a:ext cx="3636888" cy="3015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0515_1638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548680"/>
            <a:ext cx="364840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20190515_1654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356992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0190515_164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772816"/>
            <a:ext cx="393643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0515_170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04664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0200117_170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356992"/>
            <a:ext cx="388843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200117_1641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0843" y="1916832"/>
            <a:ext cx="3757033" cy="29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0809_1624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374441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20190809_165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573016"/>
            <a:ext cx="359512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0190809_1724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620688"/>
            <a:ext cx="360040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190809_1647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573016"/>
            <a:ext cx="359316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20909_170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1" y="476672"/>
            <a:ext cx="360040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220909_165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1" y="476672"/>
            <a:ext cx="340837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20220909_1716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429000"/>
            <a:ext cx="3563888" cy="267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220909_1723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429000"/>
            <a:ext cx="3312368" cy="2654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https://shishkina.netfolio.ru/files/ddc50bf5cc52be724d5dd6f5f4b132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76672"/>
            <a:ext cx="3536975" cy="2652731"/>
          </a:xfrm>
          <a:prstGeom prst="rect">
            <a:avLst/>
          </a:prstGeom>
          <a:noFill/>
        </p:spPr>
      </p:pic>
      <p:pic>
        <p:nvPicPr>
          <p:cNvPr id="6" name="Рисунок 5" descr="IMG_20230622_163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76672"/>
            <a:ext cx="3744416" cy="2664296"/>
          </a:xfrm>
          <a:prstGeom prst="rect">
            <a:avLst/>
          </a:prstGeom>
        </p:spPr>
      </p:pic>
      <p:pic>
        <p:nvPicPr>
          <p:cNvPr id="7" name="Рисунок 6" descr="IMG_20230622_170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284984"/>
            <a:ext cx="3744416" cy="2996952"/>
          </a:xfrm>
          <a:prstGeom prst="rect">
            <a:avLst/>
          </a:prstGeom>
        </p:spPr>
      </p:pic>
      <p:pic>
        <p:nvPicPr>
          <p:cNvPr id="8" name="Рисунок 7" descr="IMG_20230622_1709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356992"/>
            <a:ext cx="3528392" cy="288032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913_170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3744416" cy="2736304"/>
          </a:xfrm>
          <a:prstGeom prst="rect">
            <a:avLst/>
          </a:prstGeom>
        </p:spPr>
      </p:pic>
      <p:pic>
        <p:nvPicPr>
          <p:cNvPr id="3" name="Рисунок 2" descr="IMG_20230913_172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76672"/>
            <a:ext cx="4032448" cy="2736304"/>
          </a:xfrm>
          <a:prstGeom prst="rect">
            <a:avLst/>
          </a:prstGeom>
        </p:spPr>
      </p:pic>
      <p:pic>
        <p:nvPicPr>
          <p:cNvPr id="4" name="Рисунок 3" descr="IMG_20230913_1735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9" y="3356992"/>
            <a:ext cx="3744415" cy="2952328"/>
          </a:xfrm>
          <a:prstGeom prst="rect">
            <a:avLst/>
          </a:prstGeom>
        </p:spPr>
      </p:pic>
      <p:pic>
        <p:nvPicPr>
          <p:cNvPr id="7" name="Рисунок 6" descr="IMG_20230913_1749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356992"/>
            <a:ext cx="4032448" cy="295232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AutoShape 4" descr="https://detsad79rzd.ru/assets/uploads/images/2016-12-13_17-35-2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8" name="AutoShape 6" descr="https://detsad79rzd.ru/assets/uploads/images/2016-12-13_17-35-2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2" name="Picture 4" descr="http://ds7mr.ru/about/%D0%A4%D0%93%D0%9E%D0%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3600400" cy="2749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260648"/>
            <a:ext cx="6056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vkarpinsk.info/upload/iblock/935/935e75e351093d65aa57d1b843d0a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3672408" cy="3010648"/>
          </a:xfrm>
          <a:prstGeom prst="rect">
            <a:avLst/>
          </a:prstGeom>
          <a:noFill/>
        </p:spPr>
      </p:pic>
      <p:pic>
        <p:nvPicPr>
          <p:cNvPr id="43014" name="Picture 6" descr="https://shishkina.netfolio.ru/photo/fbf94b66-dbd9-4a6b-abf0-95a27ff3c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1" y="3945631"/>
            <a:ext cx="3672408" cy="2507705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shkina.netfolio.ru/photo/bfc7dfa6-858c-4bb5-8503-9b80f20956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3264360" cy="244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http://shishkina.netfolio.ru/photo/12ba22bc-ed0d-42a6-9b51-e676269da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84984"/>
            <a:ext cx="328836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shishkina.netfolio.ru/photo/18a76b99-29d7-46a0-afc2-b825310c6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764704"/>
            <a:ext cx="345638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shishkina.netfolio.ru/photo/fd8fe9de-4eb0-431a-acd1-4190198a3d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56992"/>
            <a:ext cx="355239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616530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 «Мишка-шалунишка»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26064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Совместные занятия родителей и детей.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hishkina.netfolio.ru/photo/7f8d2d92-4418-4799-9199-cd4a1a513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336037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8" descr="http://shishkina.netfolio.ru/photo/95da99c3-6e6a-486e-80ac-69c011f01e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12976"/>
            <a:ext cx="364840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2" descr="http://shishkina.netfolio.ru/photo/d8695fad-efe8-486d-a170-8c525fdd67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2656"/>
            <a:ext cx="345638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http://shishkina.netfolio.ru/photo/eca64b2f-5501-49fc-9880-4af7fbb526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212976"/>
            <a:ext cx="364840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31640" y="5877272"/>
            <a:ext cx="5000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на тему : «Светлая Пасха»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shkina.netfolio.ru/photo/6f8e1223-8348-4225-9714-d11147620df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3"/>
            <a:ext cx="3384376" cy="2610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http://shishkina.netfolio.ru/photo/6d8c14e7-1428-476a-90d1-ec6d2d086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56992"/>
            <a:ext cx="345638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shishkina.netfolio.ru/photo/2f041169-378c-45df-84e2-53bf8c7a0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6672"/>
            <a:ext cx="374441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shishkina.netfolio.ru/photo/f9629c7e-a24c-4d24-bbda-43798d2de75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56992"/>
            <a:ext cx="374441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259632" y="5733256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«Разбудим мишку»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shkina.netfolio.ru/photo/bec594da-bad4-461d-a6ce-686817a50c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6672"/>
            <a:ext cx="367240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http://shishkina.netfolio.ru/photo/8188b963-0d4e-4fac-a816-1d2976d5f0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374441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 descr="http://shishkina.netfolio.ru/photo/51d877dc-7201-42a9-91b6-df8cfacb90f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6672"/>
            <a:ext cx="3600400" cy="255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shishkina.netfolio.ru/photo/2c9cbf17-592a-46b9-ac1c-03fa320db5c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140968"/>
            <a:ext cx="366091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03649" y="5805264"/>
            <a:ext cx="5144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«У медведя во бору»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81102_160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48681"/>
            <a:ext cx="374441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IMG_20181102_162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140968"/>
            <a:ext cx="360040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20181102_1618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548680"/>
            <a:ext cx="338437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20181102_1624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3212976"/>
            <a:ext cx="3528392" cy="2600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5805264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: «Путешествие в лес»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shkina.netfolio.ru/photo/7408b2ea-e9d7-4795-aef2-ea8474793c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3"/>
            <a:ext cx="361912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http://shishkina.netfolio.ru/photo/89063b12-8f23-4aee-9d0f-efe11cc2d1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3212976"/>
            <a:ext cx="360040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shishkina.netfolio.ru/photo/3d3fd956-622c-4278-9fdc-d7ab1e582d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76672"/>
            <a:ext cx="364840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shishkina.netfolio.ru/photo/7f71e4cf-4a66-447f-93b6-d30772e9c89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12977"/>
            <a:ext cx="3600400" cy="25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15616" y="5877272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«Волшебница- вода»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shkina.netfolio.ru/photo/7fb135d4-5b31-4ace-9700-da2899c01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338437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http://shishkina.netfolio.ru/photo/04c72dcd-02bb-4a79-ae34-0511bd954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212976"/>
            <a:ext cx="338437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shishkina.netfolio.ru/photo/33dba74a-d6e9-46bb-8fd9-dccf018cce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72816"/>
            <a:ext cx="384042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5949280"/>
            <a:ext cx="53186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«Зимушка- зима»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shkina.netfolio.ru/photo/495d8dc7-44a6-450a-b97f-0a31d26a7f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352839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http://shishkina.netfolio.ru/photo/f9acded8-c894-490a-b466-a20812292a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12976"/>
            <a:ext cx="352839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shishkina.netfolio.ru/photo/096fa74f-a80e-49f8-afc0-c3c3900d27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76672"/>
            <a:ext cx="374441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shishkina.netfolio.ru/photo/9472bff7-be08-484b-b951-ed38ff4b6e7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212976"/>
            <a:ext cx="367240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03648" y="5877272"/>
            <a:ext cx="4856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«Светлая Пасха»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shkina.netfolio.ru/photo/e969a0b9-ecf1-4143-b197-4736664259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476672"/>
            <a:ext cx="352839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http://shishkina.netfolio.ru/photo/e611b299-ff62-4cda-b728-bfaaeeb016c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3284984"/>
            <a:ext cx="3528391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shishkina.netfolio.ru/photo/118c386d-b451-42d1-8c54-a861d34d96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76672"/>
            <a:ext cx="338437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shishkina.netfolio.ru/photo/512c65b0-ae9a-4649-9399-ee4135ab4b5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284985"/>
            <a:ext cx="338437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5877272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«Мишкины забавы»»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shkina.netfolio.ru/photo/fbf94b66-dbd9-4a6b-abf0-95a27ff3c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3"/>
            <a:ext cx="352839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8" descr="http://shishkina.netfolio.ru/photo/73e9f5e9-0949-4205-9727-a54f622b63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924944"/>
            <a:ext cx="3384376" cy="260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shishkina.netfolio.ru/photo/2b333a9a-6a0d-4a01-aa1b-9f0796887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76672"/>
            <a:ext cx="355239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shishkina.netfolio.ru/photo/0a17abf6-2ee3-456c-9a9f-08e40ebc4d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996952"/>
            <a:ext cx="366091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31640" y="5589239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«Знакомство с домашними животными»  </a:t>
            </a: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3" y="1196752"/>
            <a:ext cx="6696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первого этапа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выявление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социально-психолого-педагогических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проблем в семьях. Портрет семьи.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33265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подготовки работы клуба.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sch2.tolochin.edu.by/ru/sm_full.aspx?guid=785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6048672" cy="364154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shkina.netfolio.ru/photo/b6fb013f-8021-4299-aa2e-5b56eea6ca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3"/>
            <a:ext cx="338437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http://shishkina.netfolio.ru/photo/4b0fa1b6-7409-4934-900f-e3d008587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212976"/>
            <a:ext cx="345638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shishkina.netfolio.ru/photo/91664038-0d49-435e-8383-ad637e8088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24744"/>
            <a:ext cx="328836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1640" y="5733256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«Знакомство с животными леса»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5733256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hishkina.netfolio.ru/files/a270a684fa6a46508a4e351606ab80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1"/>
            <a:ext cx="3672407" cy="2592288"/>
          </a:xfrm>
          <a:prstGeom prst="rect">
            <a:avLst/>
          </a:prstGeom>
          <a:noFill/>
        </p:spPr>
      </p:pic>
      <p:pic>
        <p:nvPicPr>
          <p:cNvPr id="3076" name="Picture 4" descr="https://shishkina.netfolio.ru/files/750caf74877bfb41233d4068854d86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9" y="548680"/>
            <a:ext cx="3960440" cy="2592288"/>
          </a:xfrm>
          <a:prstGeom prst="rect">
            <a:avLst/>
          </a:prstGeom>
          <a:noFill/>
        </p:spPr>
      </p:pic>
      <p:pic>
        <p:nvPicPr>
          <p:cNvPr id="3078" name="Picture 6" descr="https://shishkina.netfolio.ru/files/5ce33a4018a05ba4ec7f49303dc59b7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212976"/>
            <a:ext cx="3672408" cy="2448272"/>
          </a:xfrm>
          <a:prstGeom prst="rect">
            <a:avLst/>
          </a:prstGeom>
          <a:noFill/>
        </p:spPr>
      </p:pic>
      <p:pic>
        <p:nvPicPr>
          <p:cNvPr id="3080" name="Picture 8" descr="https://shishkina.netfolio.ru/files/ffc730d3c96609e674a6a9dcbb06c8f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212976"/>
            <a:ext cx="3960440" cy="2448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47664" y="59492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«Мишка в гостях у малышей»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1102_155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3840427" cy="2592288"/>
          </a:xfrm>
          <a:prstGeom prst="rect">
            <a:avLst/>
          </a:prstGeom>
        </p:spPr>
      </p:pic>
      <p:pic>
        <p:nvPicPr>
          <p:cNvPr id="4" name="Рисунок 3" descr="IMG_20231102_155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04664"/>
            <a:ext cx="3744416" cy="2592288"/>
          </a:xfrm>
          <a:prstGeom prst="rect">
            <a:avLst/>
          </a:prstGeom>
        </p:spPr>
      </p:pic>
      <p:pic>
        <p:nvPicPr>
          <p:cNvPr id="5" name="Рисунок 4" descr="IMG_20231102_1605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140968"/>
            <a:ext cx="3851920" cy="2808312"/>
          </a:xfrm>
          <a:prstGeom prst="rect">
            <a:avLst/>
          </a:prstGeom>
        </p:spPr>
      </p:pic>
      <p:pic>
        <p:nvPicPr>
          <p:cNvPr id="6" name="Рисунок 5" descr="IMG_20231102_161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140968"/>
            <a:ext cx="3707904" cy="2780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648" y="609329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«Путешествие в деревню»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5733256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755576" y="404664"/>
          <a:ext cx="838842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899592" y="476672"/>
          <a:ext cx="824440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50765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Досуговые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с детьми и родителями.</a:t>
            </a:r>
            <a:endParaRPr lang="ru-RU" sz="3600" b="1" dirty="0"/>
          </a:p>
        </p:txBody>
      </p:sp>
      <p:pic>
        <p:nvPicPr>
          <p:cNvPr id="3" name="Picture 2" descr="http://shishkina.netfolio.ru/photo/01ed925b-b484-4340-8afd-43f7bca028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3515882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shishkina.netfolio.ru/photo/9bef0deb-6631-41dd-ab48-1b9df8bd2a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8"/>
            <a:ext cx="3312368" cy="2660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shishkina.netfolio.ru/photo/19d8c90a-c479-405c-aa45-6e29879e83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1048"/>
            <a:ext cx="3384377" cy="2538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shkina.netfolio.ru/photo/e16f8547-bdcb-4d81-a7cc-a7147c5ad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3691136" cy="2768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://shishkina.netfolio.ru/photo/240fab01-3dbe-4b9e-b744-c744d85be9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88840"/>
            <a:ext cx="3648403" cy="273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shishkina.netfolio.ru/photo/0fe66421-d85c-43eb-9db1-4723552802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356992"/>
            <a:ext cx="374441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shkina.netfolio.ru/photo/05305219-28c0-4994-94fb-f88250776e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3672408" cy="2754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3644931" cy="2733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shishkina.netfolio.ru/photo/0b2fb73e-52f3-4b79-88b9-2cf2822209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73016"/>
            <a:ext cx="3672408" cy="2754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shkina.netfolio.ru/photo/872b2a9a-11d4-4fd3-9c15-ee90de04f6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3744416" cy="280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http://shishkina.netfolio.ru/photo/97b58162-aec9-44b6-a861-0f9a1aafa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576" y="1628800"/>
            <a:ext cx="3564904" cy="286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shishkina.netfolio.ru/photo/3de775be-7454-4b5d-b944-5a2ad4819ae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717032"/>
            <a:ext cx="3816424" cy="257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shkina.netfolio.ru/photo/809ca238-9f37-4d7e-b11c-a4f3b2d59e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355239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http://shishkina.netfolio.ru/photo/f798a449-542a-4d2c-b32b-95aef17a05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140969"/>
            <a:ext cx="352839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shishkina.netfolio.ru/photo/84e00c33-ec7d-4425-9238-601e8daa34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48680"/>
            <a:ext cx="3552393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shishkina.netfolio.ru/photo/059cc4be-ba39-4dd7-a667-7e6fe2a24c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573016"/>
            <a:ext cx="374441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31640" y="5877272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Матери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620688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второго этапа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определение наиболее эффективной формы сотрудничества с семьей по выявленным вопросам.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detsad79rzd.ru/assets/uploads/images/2016-12-13_17-35-2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detsad79rzd.ru/assets/uploads/images/2016-12-13_17-35-2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mdoy.pro/pict/ds_92/%D0%BF%D0%B5%D0%B4%D1%81%D0%BE%D0%B2%D0%B5%D1%82%20%D0%B4%D0%B5%D0%BA%D0%B0%D0%B1%D1%80%D1%8C/2018/vmeste-%D1%8D%D0%BC%D0%B1%D0%BB%D0%B5%D0%BC%D0%B0-725%D0%BA%D0%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3131937" cy="4346699"/>
          </a:xfrm>
          <a:prstGeom prst="rect">
            <a:avLst/>
          </a:prstGeom>
          <a:noFill/>
        </p:spPr>
      </p:pic>
      <p:pic>
        <p:nvPicPr>
          <p:cNvPr id="2058" name="Picture 10" descr="https://xn--26-kmc.xn--80aafey1amqq.xn--d1acj3b/images/events/cover/d17beb0744c31dfe55f60d33122cb333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3893948" cy="367240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shkina.netfolio.ru/photo/cb1b6bee-b5d3-48b1-8224-5d2b752fe4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374441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http://shishkina.netfolio.ru/photo/44709cac-806b-427d-81a4-ebefa1e824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84984"/>
            <a:ext cx="3384376" cy="2466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shishkina.netfolio.ru/photo/f100c7ae-83b2-4554-b084-7ceb73b406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48680"/>
            <a:ext cx="3168352" cy="24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shishkina.netfolio.ru/photo/3dd02cdc-6e6d-435a-b15f-359b912394e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140968"/>
            <a:ext cx="3619127" cy="2714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03648" y="587727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Развлечение «Осень, осень, в гости просим»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shkina.netfolio.ru/photo/d0ad2073-476f-4bd5-9995-8397408123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3456383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8" descr="http://shishkina.netfolio.ru/photo/52f2f2a7-fcf6-4de0-a7f1-fba015e6f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996952"/>
            <a:ext cx="355239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shishkina.netfolio.ru/photo/38439398-e9ca-41e7-8bd3-b1f8153b4c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76672"/>
            <a:ext cx="3384376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shishkina.netfolio.ru/photo/bce779ac-4d5a-4920-bf91-574edcdf03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356992"/>
            <a:ext cx="364840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75656" y="5805263"/>
            <a:ext cx="4331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 осени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hishkina.netfolio.ru/photo/28245e13-d24b-49fd-b9b9-8ecc6ae11d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345638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shishkina.netfolio.ru/photo/aa559110-933b-4b3c-9b5d-1cb23c3ac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068960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shishkina.netfolio.ru/photo/1993752f-2541-4d9f-9b2a-e636dd95c42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20688"/>
            <a:ext cx="3240360" cy="2233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http://shishkina.netfolio.ru/photo/15184a05-1b93-4d01-b842-1c8591f0e9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068960"/>
            <a:ext cx="364840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03648" y="5877272"/>
            <a:ext cx="4344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«День матери»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shkina.netfolio.ru/photo/d7404583-231d-4eed-aeda-e3d06c644d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http://shishkina.netfolio.ru/photo/15f7812a-caf3-45ab-8bfb-8503b1f8ea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1" y="3374992"/>
            <a:ext cx="3240360" cy="2430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shishkina.netfolio.ru/photo/3c56caa9-c996-406a-a090-44fd86d04a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76672"/>
            <a:ext cx="3456383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http://shishkina.netfolio.ru/photo/dc25ea23-74c9-4685-b13a-f530d5e526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429000"/>
            <a:ext cx="3384375" cy="2340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31640" y="5877272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 Осени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hishkina.netfolio.ru/photo/e55bb3cb-5cb0-441b-902c-60a1fc118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3384376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8" descr="http://shishkina.netfolio.ru/photo/965cc0a7-d8f0-46c5-99d6-8a2edc793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12976"/>
            <a:ext cx="3312368" cy="248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shishkina.netfolio.ru/photo/4758656d-a1be-4263-a191-75c07f2172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48680"/>
            <a:ext cx="336037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shishkina.netfolio.ru/photo/0d5029f7-6c61-411c-857e-f160e4c48c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356992"/>
            <a:ext cx="384042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31640" y="5733256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«День Матери» 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5733256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«Осеннее развлечение» 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hishkina.netfolio.ru/files/75f6432d059d066ca107114e166145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4664"/>
            <a:ext cx="3724987" cy="2793740"/>
          </a:xfrm>
          <a:prstGeom prst="rect">
            <a:avLst/>
          </a:prstGeom>
          <a:noFill/>
        </p:spPr>
      </p:pic>
      <p:pic>
        <p:nvPicPr>
          <p:cNvPr id="1028" name="Picture 4" descr="https://shishkina.netfolio.ru/files/75f6432d059d066ca107114e16614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04664"/>
            <a:ext cx="3672408" cy="2808312"/>
          </a:xfrm>
          <a:prstGeom prst="rect">
            <a:avLst/>
          </a:prstGeom>
          <a:noFill/>
        </p:spPr>
      </p:pic>
      <p:pic>
        <p:nvPicPr>
          <p:cNvPr id="1030" name="Picture 6" descr="https://shishkina.netfolio.ru/files/47726ef883ff4b59bbf629549fe39b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284984"/>
            <a:ext cx="3672408" cy="2538282"/>
          </a:xfrm>
          <a:prstGeom prst="rect">
            <a:avLst/>
          </a:prstGeom>
          <a:noFill/>
        </p:spPr>
      </p:pic>
      <p:pic>
        <p:nvPicPr>
          <p:cNvPr id="1032" name="Picture 8" descr="https://shishkina.netfolio.ru/files/b3b97c4693ce8052f9a5a2f76d9c99d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84984"/>
            <a:ext cx="3648405" cy="259228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5949280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«8 Марта» 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https://shishkina.netfolio.ru/files/05c917974e801442a6cfee6aa308e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3851920" cy="2664296"/>
          </a:xfrm>
          <a:prstGeom prst="rect">
            <a:avLst/>
          </a:prstGeom>
          <a:noFill/>
        </p:spPr>
      </p:pic>
      <p:pic>
        <p:nvPicPr>
          <p:cNvPr id="61444" name="Picture 4" descr="https://shishkina.netfolio.ru/files/044cb0c5213a16f49f423f80b4832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6672"/>
            <a:ext cx="3672408" cy="2664296"/>
          </a:xfrm>
          <a:prstGeom prst="rect">
            <a:avLst/>
          </a:prstGeom>
          <a:noFill/>
        </p:spPr>
      </p:pic>
      <p:pic>
        <p:nvPicPr>
          <p:cNvPr id="61446" name="Picture 6" descr="https://shishkina.netfolio.ru/files/f2e6ff981a7354c6a09db6eb5165a6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1040" y="3356992"/>
            <a:ext cx="3741440" cy="2808312"/>
          </a:xfrm>
          <a:prstGeom prst="rect">
            <a:avLst/>
          </a:prstGeom>
          <a:noFill/>
        </p:spPr>
      </p:pic>
      <p:pic>
        <p:nvPicPr>
          <p:cNvPr id="61448" name="Picture 8" descr="https://shishkina.netfolio.ru/files/f13f1aae435c26bb137f9ca193b908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356992"/>
            <a:ext cx="3869003" cy="259571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5733256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«Праздник Осени» 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231020_154921_edit_283026820337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3456384" cy="2520280"/>
          </a:xfrm>
          <a:prstGeom prst="rect">
            <a:avLst/>
          </a:prstGeom>
        </p:spPr>
      </p:pic>
      <p:pic>
        <p:nvPicPr>
          <p:cNvPr id="8" name="Рисунок 7" descr="IMG_20231020_155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04664"/>
            <a:ext cx="3744416" cy="2520280"/>
          </a:xfrm>
          <a:prstGeom prst="rect">
            <a:avLst/>
          </a:prstGeom>
        </p:spPr>
      </p:pic>
      <p:pic>
        <p:nvPicPr>
          <p:cNvPr id="9" name="Рисунок 8" descr="IMG_20231020_1601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140968"/>
            <a:ext cx="3816424" cy="2592288"/>
          </a:xfrm>
          <a:prstGeom prst="rect">
            <a:avLst/>
          </a:prstGeom>
        </p:spPr>
      </p:pic>
      <p:pic>
        <p:nvPicPr>
          <p:cNvPr id="10" name="Рисунок 9" descr="IMG_20231020_1603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7611" y="3140968"/>
            <a:ext cx="3456384" cy="2592288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31640" y="5949280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«Мама, пап, я- спортивная семья»» 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https://shishkina.netfolio.ru/files/a2502824c17b045f3d4a5f06c998ef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3744416" cy="2618910"/>
          </a:xfrm>
          <a:prstGeom prst="rect">
            <a:avLst/>
          </a:prstGeom>
          <a:noFill/>
        </p:spPr>
      </p:pic>
      <p:pic>
        <p:nvPicPr>
          <p:cNvPr id="62468" name="Picture 4" descr="https://shishkina.netfolio.ru/files/d51e6815308c8e1277a31e126888dc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737496" cy="2592288"/>
          </a:xfrm>
          <a:prstGeom prst="rect">
            <a:avLst/>
          </a:prstGeom>
          <a:noFill/>
        </p:spPr>
      </p:pic>
      <p:pic>
        <p:nvPicPr>
          <p:cNvPr id="62472" name="Picture 8" descr="https://shishkina.netfolio.ru/files/a02e13be7efcf0b12e8e4b5a6f69e69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068960"/>
            <a:ext cx="3744416" cy="2664296"/>
          </a:xfrm>
          <a:prstGeom prst="rect">
            <a:avLst/>
          </a:prstGeom>
          <a:noFill/>
        </p:spPr>
      </p:pic>
      <p:pic>
        <p:nvPicPr>
          <p:cNvPr id="62474" name="Picture 10" descr="https://shishkina.netfolio.ru/files/099ba8e0e22701f66f1187e0600ee8e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3" y="3068960"/>
            <a:ext cx="3672408" cy="2736304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151112" y="404664"/>
          <a:ext cx="7992888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404664"/>
            <a:ext cx="691276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«МАМА, ПАПА Я – СПОРТИВНАЯ СЕМЬЯ»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476672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Играя вместе со своим ребёнком,  родитель получает ощущение радости, открывает в нём новые, удивительные черты характера, прививает ему желание учиться, познавать новое.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AutoShape 4" descr="http://www.poznaemigraya.ru/wp-content/uploads/2012/10/IMG_9659-1280x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6" name="Picture 6" descr="https://moluch.ru/conf/blmcbn/570/1c385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3744416" cy="3312368"/>
          </a:xfrm>
          <a:prstGeom prst="rect">
            <a:avLst/>
          </a:prstGeom>
          <a:noFill/>
        </p:spPr>
      </p:pic>
      <p:pic>
        <p:nvPicPr>
          <p:cNvPr id="40970" name="Picture 10" descr="http://mdobu9buz.ucoz.ru/karantin/feba2d62898ae726b458e3f0c4052c2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3960440" cy="331236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39552" y="332656"/>
          <a:ext cx="81724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24128" y="476672"/>
            <a:ext cx="3168352" cy="95410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ДОСУГОВЫЕ МЕРОПРИЯТИЯ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Кукольный театр- радость для ребят!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http://shishkina.netfolio.ru/photo/c0467409-9aa5-41e8-8edc-470b357e4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484785"/>
            <a:ext cx="360040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http://shishkina.netfolio.ru/photo/cf6437c8-6821-42fd-9ada-2edaf45efa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92896"/>
            <a:ext cx="3312368" cy="2484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shishkina.netfolio.ru/photo/bd1b9ac3-920c-4c1a-96b3-0bf44e67bb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789040"/>
            <a:ext cx="3347336" cy="2804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hishkina.netfolio.ru/photo/ce91e881-2ad8-4010-ab0e-ebe273a6f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3600400" cy="270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8" descr="http://shishkina.netfolio.ru/photo/1906390b-2cec-4e0f-87ff-b2e4ea8b82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3" y="3429000"/>
            <a:ext cx="3672408" cy="2754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http://shishkina.netfolio.ru/photo/0b3e8f3c-d606-4e33-9203-1108d68d2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4664"/>
            <a:ext cx="3576396" cy="268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shishkina.netfolio.ru/photo/748c1d87-0913-46c6-bf8b-69a840e4844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501008"/>
            <a:ext cx="355239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shishkina.netfolio.ru/files/8c2e7f29608ee82e89f3758416bd1c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3744416" cy="2592288"/>
          </a:xfrm>
          <a:prstGeom prst="rect">
            <a:avLst/>
          </a:prstGeom>
          <a:noFill/>
        </p:spPr>
      </p:pic>
      <p:pic>
        <p:nvPicPr>
          <p:cNvPr id="64516" name="Picture 4" descr="https://shishkina.netfolio.ru/files/8f86f20cee8b63ecf32a68fc42dfd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3816423" cy="2592288"/>
          </a:xfrm>
          <a:prstGeom prst="rect">
            <a:avLst/>
          </a:prstGeom>
          <a:noFill/>
        </p:spPr>
      </p:pic>
      <p:pic>
        <p:nvPicPr>
          <p:cNvPr id="64518" name="Picture 6" descr="https://shishkina.netfolio.ru/files/53e4d6dd7e9d594016cf60655dcc0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212976"/>
            <a:ext cx="3744416" cy="2880320"/>
          </a:xfrm>
          <a:prstGeom prst="rect">
            <a:avLst/>
          </a:prstGeom>
          <a:noFill/>
        </p:spPr>
      </p:pic>
      <p:pic>
        <p:nvPicPr>
          <p:cNvPr id="64520" name="Picture 8" descr="https://shishkina.netfolio.ru/files/17446177c57f5f1a554213384edcd0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0968" y="3212976"/>
            <a:ext cx="3881512" cy="288032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shishkina.netfolio.ru/files/bd6a04537e31b3c7d404ef7828c80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3600400" cy="2736304"/>
          </a:xfrm>
          <a:prstGeom prst="rect">
            <a:avLst/>
          </a:prstGeom>
          <a:noFill/>
        </p:spPr>
      </p:pic>
      <p:pic>
        <p:nvPicPr>
          <p:cNvPr id="67588" name="Picture 4" descr="https://shishkina.netfolio.ru/files/6e64b46119e150bc2ce2a4200ecbe3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923928" cy="2736304"/>
          </a:xfrm>
          <a:prstGeom prst="rect">
            <a:avLst/>
          </a:prstGeom>
          <a:noFill/>
        </p:spPr>
      </p:pic>
      <p:pic>
        <p:nvPicPr>
          <p:cNvPr id="67590" name="Picture 6" descr="https://shishkina.netfolio.ru/files/d36191fc380f372e6e8699a5636c2f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356992"/>
            <a:ext cx="3600400" cy="2736304"/>
          </a:xfrm>
          <a:prstGeom prst="rect">
            <a:avLst/>
          </a:prstGeom>
          <a:noFill/>
        </p:spPr>
      </p:pic>
      <p:pic>
        <p:nvPicPr>
          <p:cNvPr id="67592" name="Picture 8" descr="https://shishkina.netfolio.ru/files/7a1836e658520b5233b2eda1bb5769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356992"/>
            <a:ext cx="3888432" cy="273630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187624" y="260648"/>
          <a:ext cx="795637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hishkina.netfolio.ru/photo/815206d9-9152-4d31-85ec-c073c51d05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3744416" cy="2592288"/>
          </a:xfrm>
          <a:prstGeom prst="rect">
            <a:avLst/>
          </a:prstGeom>
          <a:noFill/>
        </p:spPr>
      </p:pic>
      <p:pic>
        <p:nvPicPr>
          <p:cNvPr id="2052" name="Picture 4" descr="https://shishkina.netfolio.ru/photo/51df584d-d092-47f3-a5d2-ca5339ebe1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76672"/>
            <a:ext cx="3323860" cy="2492896"/>
          </a:xfrm>
          <a:prstGeom prst="rect">
            <a:avLst/>
          </a:prstGeom>
          <a:noFill/>
        </p:spPr>
      </p:pic>
      <p:pic>
        <p:nvPicPr>
          <p:cNvPr id="2054" name="Picture 6" descr="https://shishkina.netfolio.ru/photo/f3797e6d-d064-468b-a27a-ddd02a7c32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140968"/>
            <a:ext cx="2336304" cy="3115072"/>
          </a:xfrm>
          <a:prstGeom prst="rect">
            <a:avLst/>
          </a:prstGeom>
          <a:noFill/>
        </p:spPr>
      </p:pic>
      <p:pic>
        <p:nvPicPr>
          <p:cNvPr id="2056" name="Picture 8" descr="https://shishkina.netfolio.ru/files/725131d9a63f38d507cd7b1c25fdf5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501008"/>
            <a:ext cx="2664296" cy="2541712"/>
          </a:xfrm>
          <a:prstGeom prst="rect">
            <a:avLst/>
          </a:prstGeom>
          <a:noFill/>
        </p:spPr>
      </p:pic>
      <p:pic>
        <p:nvPicPr>
          <p:cNvPr id="2058" name="Picture 10" descr="https://shishkina.netfolio.ru/files/5272ffa1664a7023e04eb53b4bd1962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501008"/>
            <a:ext cx="2688299" cy="259228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926_150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5" y="476672"/>
            <a:ext cx="3744416" cy="2664296"/>
          </a:xfrm>
          <a:prstGeom prst="rect">
            <a:avLst/>
          </a:prstGeom>
        </p:spPr>
      </p:pic>
      <p:pic>
        <p:nvPicPr>
          <p:cNvPr id="4" name="Рисунок 3" descr="IMG_20230918_093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356992"/>
            <a:ext cx="3672408" cy="2700300"/>
          </a:xfrm>
          <a:prstGeom prst="rect">
            <a:avLst/>
          </a:prstGeom>
        </p:spPr>
      </p:pic>
      <p:pic>
        <p:nvPicPr>
          <p:cNvPr id="5" name="Рисунок 4" descr="IMG_20230922_0826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764704"/>
            <a:ext cx="3219822" cy="429309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918_093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3744416" cy="2736304"/>
          </a:xfrm>
          <a:prstGeom prst="rect">
            <a:avLst/>
          </a:prstGeom>
        </p:spPr>
      </p:pic>
      <p:pic>
        <p:nvPicPr>
          <p:cNvPr id="3" name="Рисунок 2" descr="IMG_20230929_165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908720"/>
            <a:ext cx="2949792" cy="3933056"/>
          </a:xfrm>
          <a:prstGeom prst="rect">
            <a:avLst/>
          </a:prstGeom>
        </p:spPr>
      </p:pic>
      <p:pic>
        <p:nvPicPr>
          <p:cNvPr id="4" name="Рисунок 3" descr="IMG_20230919_164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356992"/>
            <a:ext cx="3744416" cy="280831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py-5156EB46-AB0C-4FD9-BCFF-AD42E95D32F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20689"/>
            <a:ext cx="6696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третьего этапа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создание правовой основы   клубной работы с родителями.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988840"/>
            <a:ext cx="6336704" cy="4304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484784"/>
            <a:ext cx="82444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u="sng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11500" b="1" u="sng" dirty="0">
              <a:ln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0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476672"/>
            <a:ext cx="7632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Цель работы клуба: </a:t>
            </a:r>
          </a:p>
          <a:p>
            <a:pPr marL="93663" indent="-93663">
              <a:buFontTx/>
              <a:buChar char="-"/>
            </a:pPr>
            <a:r>
              <a:rPr lang="ru-RU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Установление доверительных отношений между детьми, родителями, воспитателями, объединение их в одну команду, воспитание потребности делиться друг с другом своими проблемами и решать их совместно.</a:t>
            </a:r>
          </a:p>
        </p:txBody>
      </p:sp>
      <p:pic>
        <p:nvPicPr>
          <p:cNvPr id="37890" name="Picture 2" descr="https://shishkina.netfolio.ru/photo/b5f6f111-a9ac-4bd5-b1fa-e4ac0494ab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3816424" cy="2862319"/>
          </a:xfrm>
          <a:prstGeom prst="rect">
            <a:avLst/>
          </a:prstGeom>
          <a:noFill/>
        </p:spPr>
      </p:pic>
      <p:pic>
        <p:nvPicPr>
          <p:cNvPr id="37892" name="Picture 4" descr="https://shishkina.netfolio.ru/photo/059cc4be-ba39-4dd7-a667-7e6fe2a24c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29000"/>
            <a:ext cx="4015680" cy="2840361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79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404664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Задачи клуба: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908720"/>
            <a:ext cx="748883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-Повысить уровень личностной комфортности  детей и взрослых в семье и ДОУ, психолого-педагогическую культуру родителей.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-Организовать взаимодействие и сотрудничество через совместную деятельность, конкурсы и другие мероприятия, сделать родителей полноправными участниками педагогического процесса.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Создать действующую модель сотрудничества с семьями воспитанников, которая включает в себя интерактивные формы взаимодействия с каждой семьей.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Помочь детям развить сенсорные эталоны и познавательную активность, раскрыть свои умения и таланты, преодолевая зажатость, робость и стеснительность.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16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312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Правила: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1043608" y="953614"/>
            <a:ext cx="810039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D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течение занятия выступать в разных ролях – партнёр, помощник;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D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контролировать поведение своего ребёнка без угроз и сравнений с другими детьми;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D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принимать ребёнка таким, какой он есть, независимо от его способностей, достоинств и недостатков;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D1F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быть естественными, открытыми, раскрепощёнными, инициативными.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s://shishkina.netfolio.ru/photo/2b3703fa-7996-461d-9d77-17ef3dec61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501008"/>
            <a:ext cx="3600400" cy="2912369"/>
          </a:xfrm>
          <a:prstGeom prst="rect">
            <a:avLst/>
          </a:prstGeom>
          <a:noFill/>
        </p:spPr>
      </p:pic>
      <p:pic>
        <p:nvPicPr>
          <p:cNvPr id="34820" name="Picture 4" descr="https://shishkina.netfolio.ru/photo/3a01c5f3-9939-454b-b55b-46478db9c2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3960440" cy="2912369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3810</TotalTime>
  <Words>546</Words>
  <Application>Microsoft Office PowerPoint</Application>
  <PresentationFormat>Экран (4:3)</PresentationFormat>
  <Paragraphs>155</Paragraphs>
  <Slides>60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371</cp:revision>
  <dcterms:created xsi:type="dcterms:W3CDTF">2017-08-03T10:30:14Z</dcterms:created>
  <dcterms:modified xsi:type="dcterms:W3CDTF">2023-11-08T06:03:19Z</dcterms:modified>
</cp:coreProperties>
</file>