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70605"/>
            <a:ext cx="11660777" cy="64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026.radikal.ru/1106/86/ae1e62bb20b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41016"/>
            <a:ext cx="11739154" cy="648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51018" y="1698171"/>
            <a:ext cx="3587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Серая шубка, мех серебристый, Очень красивая, хвостик пушистый,</a:t>
            </a:r>
            <a:br>
              <a:rPr lang="ru-RU" sz="2000" b="1" dirty="0"/>
            </a:br>
            <a:r>
              <a:rPr lang="ru-RU" sz="2000" b="1" dirty="0"/>
              <a:t>Если вам немного повезёт, Орешек из руки у вас возьмёт.</a:t>
            </a:r>
            <a:br>
              <a:rPr lang="ru-RU" sz="2000" b="1" dirty="0"/>
            </a:br>
            <a:r>
              <a:rPr lang="ru-RU" sz="2000" b="1" dirty="0"/>
              <a:t>А от вас летит как стрелка, Ну конечно это -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63" y="1698171"/>
            <a:ext cx="4878956" cy="42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26.radikal.ru/1106/86/ae1e62bb20b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31" y="158432"/>
            <a:ext cx="11721738" cy="654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0423" y="1454331"/>
            <a:ext cx="32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Необычный чудо-зверь,</a:t>
            </a:r>
          </a:p>
          <a:p>
            <a:r>
              <a:rPr lang="ru-RU" sz="2000" b="1" dirty="0"/>
              <a:t>Хоть глазам своим не верь!</a:t>
            </a:r>
          </a:p>
          <a:p>
            <a:r>
              <a:rPr lang="ru-RU" sz="2000" b="1" dirty="0"/>
              <a:t>Лихо скачет по саванне, </a:t>
            </a:r>
          </a:p>
          <a:p>
            <a:r>
              <a:rPr lang="ru-RU" sz="2000" b="1" dirty="0"/>
              <a:t>А малыш сидит в кармане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8" y="573591"/>
            <a:ext cx="4010853" cy="57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43840"/>
            <a:ext cx="11695611" cy="6374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3020" r="7761" b="7047"/>
          <a:stretch/>
        </p:blipFill>
        <p:spPr>
          <a:xfrm>
            <a:off x="2934790" y="4145280"/>
            <a:ext cx="3735978" cy="23338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5801" r="8717"/>
          <a:stretch/>
        </p:blipFill>
        <p:spPr>
          <a:xfrm>
            <a:off x="6583680" y="2002972"/>
            <a:ext cx="3030582" cy="22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8" y="365761"/>
            <a:ext cx="9844387" cy="5866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795" y="4624252"/>
            <a:ext cx="546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Кафе « Зов джунглей»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35131"/>
            <a:ext cx="11678194" cy="634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4721" y="2085967"/>
            <a:ext cx="5808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Зоотеатр</a:t>
            </a:r>
            <a:r>
              <a:rPr lang="ru-RU" sz="4000" b="1" dirty="0" smtClean="0">
                <a:solidFill>
                  <a:srgbClr val="FF0000"/>
                </a:solidFill>
              </a:rPr>
              <a:t> «Изобрази животное»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" y="235130"/>
            <a:ext cx="11817532" cy="6400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0148" y="1863634"/>
            <a:ext cx="513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 Знатоки природы»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2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0" y="226423"/>
            <a:ext cx="11756570" cy="63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8" y="198562"/>
            <a:ext cx="11834948" cy="64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088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50</TotalTime>
  <Words>45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Лапшина</dc:creator>
  <cp:lastModifiedBy>Лариса Лапшина</cp:lastModifiedBy>
  <cp:revision>6</cp:revision>
  <dcterms:created xsi:type="dcterms:W3CDTF">2017-03-19T15:09:08Z</dcterms:created>
  <dcterms:modified xsi:type="dcterms:W3CDTF">2017-03-22T04:12:16Z</dcterms:modified>
</cp:coreProperties>
</file>