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324" r:id="rId5"/>
    <p:sldId id="325" r:id="rId6"/>
    <p:sldId id="265" r:id="rId7"/>
    <p:sldId id="330" r:id="rId8"/>
    <p:sldId id="296" r:id="rId9"/>
    <p:sldId id="326" r:id="rId10"/>
    <p:sldId id="327" r:id="rId11"/>
    <p:sldId id="32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9E7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-1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852" y="2314575"/>
            <a:ext cx="5612296" cy="25545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ормы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по физическому развитию детей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№1 «Ладушки»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447" y="564776"/>
            <a:ext cx="633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39470" y="5952565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2950" y="5153025"/>
            <a:ext cx="37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  инструктор по физической культуре Герстенбергер И. С.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3075" y="266700"/>
            <a:ext cx="598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№1 «Ладушки»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1375" y="6124575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Карпинск,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250" y="123825"/>
            <a:ext cx="621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родителей в спортивных мероприятиях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ргей\Downloads\-JPE5LBBB64.jpg"/>
          <p:cNvPicPr>
            <a:picLocks noChangeAspect="1" noChangeArrowheads="1"/>
          </p:cNvPicPr>
          <p:nvPr/>
        </p:nvPicPr>
        <p:blipFill>
          <a:blip r:embed="rId3" cstate="print"/>
          <a:srcRect l="1004" t="37130" r="11044" b="37315"/>
          <a:stretch>
            <a:fillRect/>
          </a:stretch>
        </p:blipFill>
        <p:spPr bwMode="auto">
          <a:xfrm>
            <a:off x="5697399" y="981074"/>
            <a:ext cx="3189426" cy="2009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099" name="Picture 3" descr="C:\Users\Сергей\Downloads\VzWdvSlcN7Y.jpg"/>
          <p:cNvPicPr>
            <a:picLocks noChangeAspect="1" noChangeArrowheads="1"/>
          </p:cNvPicPr>
          <p:nvPr/>
        </p:nvPicPr>
        <p:blipFill>
          <a:blip r:embed="rId4" cstate="print"/>
          <a:srcRect l="27309" t="37315" r="1004" b="37963"/>
          <a:stretch>
            <a:fillRect/>
          </a:stretch>
        </p:blipFill>
        <p:spPr bwMode="auto">
          <a:xfrm>
            <a:off x="1190626" y="1000126"/>
            <a:ext cx="2750906" cy="2057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100" name="Picture 4" descr="C:\Users\Сергей\Downloads\wqBKPGAuBHQ.jpg"/>
          <p:cNvPicPr>
            <a:picLocks noChangeAspect="1" noChangeArrowheads="1"/>
          </p:cNvPicPr>
          <p:nvPr/>
        </p:nvPicPr>
        <p:blipFill>
          <a:blip r:embed="rId5" cstate="print"/>
          <a:srcRect t="37963" r="3012" b="37685"/>
          <a:stretch>
            <a:fillRect/>
          </a:stretch>
        </p:blipFill>
        <p:spPr bwMode="auto">
          <a:xfrm>
            <a:off x="5248275" y="4524376"/>
            <a:ext cx="3463551" cy="18859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101" name="Picture 5" descr="C:\Users\Сергей\Downloads\W_0KgSOAZeo.jpg"/>
          <p:cNvPicPr>
            <a:picLocks noChangeAspect="1" noChangeArrowheads="1"/>
          </p:cNvPicPr>
          <p:nvPr/>
        </p:nvPicPr>
        <p:blipFill>
          <a:blip r:embed="rId6" cstate="print"/>
          <a:srcRect l="16265" t="38333" r="9438" b="38796"/>
          <a:stretch>
            <a:fillRect/>
          </a:stretch>
        </p:blipFill>
        <p:spPr bwMode="auto">
          <a:xfrm>
            <a:off x="1381125" y="4248150"/>
            <a:ext cx="2953521" cy="19716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102" name="Picture 6" descr="C:\Users\Сергей\Downloads\El2ei0q6FH0.jpg"/>
          <p:cNvPicPr>
            <a:picLocks noChangeAspect="1" noChangeArrowheads="1"/>
          </p:cNvPicPr>
          <p:nvPr/>
        </p:nvPicPr>
        <p:blipFill>
          <a:blip r:embed="rId7" cstate="print"/>
          <a:srcRect l="17470" t="37778" b="36389"/>
          <a:stretch>
            <a:fillRect/>
          </a:stretch>
        </p:blipFill>
        <p:spPr bwMode="auto">
          <a:xfrm>
            <a:off x="3724276" y="2619375"/>
            <a:ext cx="2990850" cy="20302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4451" y="2009775"/>
            <a:ext cx="75533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 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763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7350" y="581026"/>
            <a:ext cx="6438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оздоровительная работа в дошкольной организации проводится в тесном взаимодействии с семьями воспитанников,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которого – вовлечение родителей в образовательный процесс, в физическое и эмоциональное воспитание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3672" y="3339966"/>
            <a:ext cx="5640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одна педагогическая система не может быть в полной мере эффективна, если в ней не задействована семья.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одна из важнейших аспектов профессиональной деятельности педагогов ДОУ.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7526" y="510988"/>
            <a:ext cx="42576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40541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компетенции родителей в физическом развитии и воспитании ребёнка;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родителей  к  участию в жизни детского сада через поиск и внедрение наиболее эффективных форм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578224"/>
            <a:ext cx="5320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27094"/>
            <a:ext cx="6548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единство целей  задач физического воспитания детей в ДОУ и семье;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ребенку и каждой семье;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работы 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взаимное доверие и взаимопомощь педагогов и родителей;</a:t>
            </a:r>
            <a:endParaRPr lang="ru-RU" sz="3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568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7450" y="443753"/>
            <a:ext cx="5906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99" y="1116106"/>
            <a:ext cx="6266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индивидуальные и групповые;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Фотовыставки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38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59882"/>
            <a:ext cx="913993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1465" y="255494"/>
            <a:ext cx="3214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Физкультура в зале</a:t>
            </a:r>
            <a:endParaRPr lang="ru-RU" sz="28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64" y="1273443"/>
            <a:ext cx="2812634" cy="2109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D:\20160218_10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2800" y="-5314950"/>
            <a:ext cx="4480000" cy="2520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0491" r="9598"/>
          <a:stretch>
            <a:fillRect/>
          </a:stretch>
        </p:blipFill>
        <p:spPr bwMode="auto">
          <a:xfrm>
            <a:off x="5861785" y="1260909"/>
            <a:ext cx="3022333" cy="21274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r="1937" b="15164"/>
          <a:stretch>
            <a:fillRect/>
          </a:stretch>
        </p:blipFill>
        <p:spPr bwMode="auto">
          <a:xfrm>
            <a:off x="1648375" y="4129238"/>
            <a:ext cx="2480863" cy="2324834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2160" y="4158113"/>
            <a:ext cx="3003082" cy="2252312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3187" y="2955040"/>
            <a:ext cx="2528124" cy="1896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4075" y="276225"/>
            <a:ext cx="51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гей\Downloads\DSCN9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4381" y="1268646"/>
            <a:ext cx="3121772" cy="2341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Users\Сергей\Downloads\DSCN9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0832" y="1256313"/>
            <a:ext cx="3172593" cy="2379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C:\Users\Сергей\Downloads\DSCN7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6781" y="3825055"/>
            <a:ext cx="2972869" cy="22296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3" name="Picture 5" descr="C:\Users\Сергей\Downloads\DSCN7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1206" y="3807008"/>
            <a:ext cx="3067919" cy="23009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 descr="DSCN94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886326" y="1499586"/>
            <a:ext cx="3505199" cy="317719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 descr="DSCN94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869843" y="3134525"/>
            <a:ext cx="3687892" cy="31995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1457325" y="304800"/>
            <a:ext cx="660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  по физической культуре на стендах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1175" y="161926"/>
            <a:ext cx="638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городских  спортивных мероприятиях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гей\Downloads\DSCN1843.JPG"/>
          <p:cNvPicPr>
            <a:picLocks noChangeAspect="1" noChangeArrowheads="1"/>
          </p:cNvPicPr>
          <p:nvPr/>
        </p:nvPicPr>
        <p:blipFill>
          <a:blip r:embed="rId3" cstate="print"/>
          <a:srcRect l="7707" t="3763" r="5831" b="7412"/>
          <a:stretch>
            <a:fillRect/>
          </a:stretch>
        </p:blipFill>
        <p:spPr bwMode="auto">
          <a:xfrm>
            <a:off x="1390650" y="1295400"/>
            <a:ext cx="2460085" cy="1895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Users\Сергей\Downloads\DSCN2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67" y="1197058"/>
            <a:ext cx="2587558" cy="19406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7" name="Picture 5" descr="C:\Users\Сергей\Downloads\IMG-20190429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3363" y="1254148"/>
            <a:ext cx="2043112" cy="18984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Сергей\Downloads\IMG-20200312-WA0042.jpg"/>
          <p:cNvPicPr>
            <a:picLocks noChangeAspect="1" noChangeArrowheads="1"/>
          </p:cNvPicPr>
          <p:nvPr/>
        </p:nvPicPr>
        <p:blipFill>
          <a:blip r:embed="rId6" cstate="print"/>
          <a:srcRect t="4598" r="383" b="8621"/>
          <a:stretch>
            <a:fillRect/>
          </a:stretch>
        </p:blipFill>
        <p:spPr bwMode="auto">
          <a:xfrm>
            <a:off x="6124574" y="3467100"/>
            <a:ext cx="2476501" cy="287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9" name="Picture 7" descr="C:\Users\Сергей\Downloads\IMG_69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4659" y="3354354"/>
            <a:ext cx="2499941" cy="18748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C:\Users\Сергей\Downloads\IMG_69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5971" y="4302058"/>
            <a:ext cx="2995567" cy="20511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220</Words>
  <Application>Microsoft Office PowerPoint</Application>
  <PresentationFormat>Экран (4:3)</PresentationFormat>
  <Paragraphs>53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Жерздева Е. Н.</dc:creator>
  <cp:lastModifiedBy>Сергей</cp:lastModifiedBy>
  <cp:revision>116</cp:revision>
  <dcterms:created xsi:type="dcterms:W3CDTF">2013-11-19T05:52:05Z</dcterms:created>
  <dcterms:modified xsi:type="dcterms:W3CDTF">2020-05-27T05:57:08Z</dcterms:modified>
</cp:coreProperties>
</file>