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4" r:id="rId14"/>
    <p:sldId id="275" r:id="rId15"/>
    <p:sldId id="280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F15-FE85-4593-B093-0E868CBE9A9B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  <a:alpha val="66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9F15-FE85-4593-B093-0E868CBE9A9B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DADBE-058A-4B6A-AA1C-A4830BD7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«Вредные и полезные микробы»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105400"/>
            <a:ext cx="4608512" cy="699864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Марина Ивановна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6924" y="404664"/>
            <a:ext cx="672626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етский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№2 «Улыбка»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Изготавливаем чесночницы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4149080"/>
            <a:ext cx="2496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Убегут микробы,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вирусы уйдут.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Приходи чеснок к нам,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Тебя здесь очень ждут.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Андрей\Desktop\проект\DSC06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5722068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Изучаем тело человека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ндрей\Desktop\проект\DSC06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4896544" cy="4998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Изготавливаем книжки - малышки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ндрей\Desktop\проект\DSC06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759989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С/р. Игра «Лаборатория»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797152"/>
            <a:ext cx="2638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Бактерии можно увидеть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олько в микроскоп,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оэтому их называют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икробами.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Андрей\Desktop\проект\DSC06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00808"/>
            <a:ext cx="3816424" cy="357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С/р. Игра «Больница»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Андрей\Desktop\проект\DSC05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5"/>
            <a:ext cx="5472608" cy="4727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1369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Здоровье – самое главное богатство человека. И беречь его надо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уже с детских лет.  Основное направление нашей деятельности –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Сохранение и укрепление здоровья детей.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Участвуя в этом проекте дети обрели не только новые знания, но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получили массу удовольствия и радости. С большим интересом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включались во все виды деятельности. Особую радость дети и родители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ощутили от совместной деятельности.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Андрей\Desktop\проект\DSC06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8136904" cy="3547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Развлечение «Как принцесса </a:t>
            </a:r>
            <a:r>
              <a:rPr lang="ru-RU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Биффилина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 своими помощниками победила микробов.»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Андрей\Desktop\проект\DSC06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561662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40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формирование у детей ценностного отношения к здоровью.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83569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представления о микроорганизмах (растут, размножаются, питаются,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дышат), их пользе, вреде;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простыми способами борьбы с болезнетворными бактериями;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потребность вести здоровый образ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Применять информацию для решения поставленных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умения сотрудничать с другими детьми.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941168"/>
            <a:ext cx="326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Участники:  дети,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в группу принесли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биффилин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разлили и дали детям, сказав, что в нем очень полезные микробы, сразу же возник вопрос: «А разве микробы могут быть полезные?»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412776"/>
          <a:ext cx="7848873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1"/>
                <a:gridCol w="2616291"/>
                <a:gridCol w="2616291"/>
              </a:tblGrid>
              <a:tr h="6752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Что мы знаем?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Что хотим узнать?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Где взять информацию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3732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микробы плохие.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Они нас едят.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Из-за них мы болеем.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Они вредные.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Из-за них портится кровь.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мыться, микробов не будет.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Какие бывают микробы?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такое микробы?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Где живут микробы?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избавиться от микробов?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Откуда взялись микробы?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выглядят микробы?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Есть ли какая-нибудь польза от микробов?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книгах.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Интернет.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Телевизор.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микроскопе.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Узнать у ученых.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Спросить у врача.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Спросить у родителей.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379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Собираем информацию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132856"/>
            <a:ext cx="529734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Беседа с родителями;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Беседы с детьми;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Чтение литературы;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Беседа с медсестрой;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Исследовательская деятельность;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Дидактические игры;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Сюжетно – ролевые игры.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555776" y="134076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404664"/>
            <a:ext cx="3006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хема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планирования: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75856" y="2708920"/>
            <a:ext cx="208823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икробы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03848" y="980728"/>
            <a:ext cx="216024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Играем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56176" y="1340768"/>
            <a:ext cx="208823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Беседуем с медсестрой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44208" y="2852936"/>
            <a:ext cx="216024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сследуем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28184" y="4653136"/>
            <a:ext cx="237626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Выращиваем лук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03848" y="5157192"/>
            <a:ext cx="216024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Сочиняем сказки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1560" y="1340768"/>
            <a:ext cx="230425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Эксперимен-тируем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1520" y="2852936"/>
            <a:ext cx="208823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Рисуем бактерии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7544" y="4725144"/>
            <a:ext cx="230425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Изучаем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771800" y="2348880"/>
            <a:ext cx="648072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4" idx="2"/>
          </p:cNvCxnSpPr>
          <p:nvPr/>
        </p:nvCxnSpPr>
        <p:spPr>
          <a:xfrm flipV="1">
            <a:off x="2411760" y="3284984"/>
            <a:ext cx="864096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627784" y="3789040"/>
            <a:ext cx="792088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355976" y="4005064"/>
            <a:ext cx="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436096" y="2204864"/>
            <a:ext cx="792088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508104" y="3284984"/>
            <a:ext cx="8640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220072" y="3861048"/>
            <a:ext cx="1224136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283968" y="2204864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Биффидобактерии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это настоящие стражи человеческого организма.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ндрей\Desktop\проект\DSC05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336704" cy="4609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Путешествие с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Биффи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страну здоровья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ндрей\Desktop\проект\DSC05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689258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Рисуем микробов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ндрей\Desktop\проект\DSC06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5112568" cy="4608511"/>
          </a:xfrm>
          <a:prstGeom prst="rect">
            <a:avLst/>
          </a:prstGeom>
          <a:noFill/>
        </p:spPr>
      </p:pic>
      <p:pic>
        <p:nvPicPr>
          <p:cNvPr id="3076" name="Picture 4" descr="C:\Users\Андрей\Desktop\проект\DSC06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2418606" cy="2232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полезен очень – вот так штука:</a:t>
            </a:r>
            <a:b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от простуды средства лучше лука.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ндрей\Desktop\проект\DSC06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5760640" cy="2964632"/>
          </a:xfrm>
          <a:prstGeom prst="rect">
            <a:avLst/>
          </a:prstGeom>
          <a:noFill/>
        </p:spPr>
      </p:pic>
      <p:pic>
        <p:nvPicPr>
          <p:cNvPr id="5124" name="Picture 4" descr="C:\Users\Андрей\Desktop\проект\DSC06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09120"/>
            <a:ext cx="2592288" cy="2252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381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«Вредные и полезные микробы»</vt:lpstr>
      <vt:lpstr>Слайд 2</vt:lpstr>
      <vt:lpstr> Когда в группу принесли биффилин, разлили и дали детям, сказав, что в нем очень полезные микробы, сразу же возник вопрос: «А разве микробы могут быть полезные?»</vt:lpstr>
      <vt:lpstr>Слайд 4</vt:lpstr>
      <vt:lpstr>Слайд 5</vt:lpstr>
      <vt:lpstr>Биффидобактерии – это настоящие стражи человеческого организма.</vt:lpstr>
      <vt:lpstr>Путешествие с Биффи в страну здоровья</vt:lpstr>
      <vt:lpstr>Рисуем микробов</vt:lpstr>
      <vt:lpstr>Я полезен очень – вот так штука: Нет от простуды средства лучше лука.</vt:lpstr>
      <vt:lpstr>Изготавливаем чесночницы</vt:lpstr>
      <vt:lpstr>Изучаем тело человека</vt:lpstr>
      <vt:lpstr>Изготавливаем книжки - малышки</vt:lpstr>
      <vt:lpstr>С/р. Игра «Лаборатория»</vt:lpstr>
      <vt:lpstr>С/р. Игра «Больница»</vt:lpstr>
      <vt:lpstr>Слайд 15</vt:lpstr>
      <vt:lpstr>Развлечение «Как принцесса Биффилина со своими помощниками победила микробов.»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«Вредные и полезные микробы»</dc:title>
  <dc:creator>Андрей</dc:creator>
  <cp:lastModifiedBy>PackardBell</cp:lastModifiedBy>
  <cp:revision>43</cp:revision>
  <dcterms:created xsi:type="dcterms:W3CDTF">2013-08-17T10:09:57Z</dcterms:created>
  <dcterms:modified xsi:type="dcterms:W3CDTF">2020-08-17T16:49:02Z</dcterms:modified>
</cp:coreProperties>
</file>