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1298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8872" cy="1368152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Чем можно кормить зимующих птиц?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Users\User\Desktop\синичкин праздник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6696744" cy="381642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7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Перловая </a:t>
            </a:r>
            <a:r>
              <a:rPr lang="ru-RU" sz="4400" b="1" dirty="0" smtClean="0">
                <a:solidFill>
                  <a:srgbClr val="FF0000"/>
                </a:solidFill>
              </a:rPr>
              <a:t>крупа (нет)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840760" cy="4536504"/>
          </a:xfr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514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Печенье (нет)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128792" cy="4608512"/>
          </a:xfr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8974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Семечки (да)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837714" cy="4572000"/>
          </a:xfr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837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08712" cy="93610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Овёс (да)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8137"/>
            <a:ext cx="7200800" cy="4845199"/>
          </a:xfr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9522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Чёрный </a:t>
            </a:r>
            <a:r>
              <a:rPr lang="ru-RU" sz="4400" b="1" dirty="0" smtClean="0">
                <a:solidFill>
                  <a:srgbClr val="FF0000"/>
                </a:solidFill>
              </a:rPr>
              <a:t>хлеб (нет)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480720" cy="4392488"/>
          </a:xfr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4675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Несолёное </a:t>
            </a:r>
            <a:r>
              <a:rPr lang="ru-RU" sz="4400" b="1" dirty="0" smtClean="0">
                <a:solidFill>
                  <a:srgbClr val="002060"/>
                </a:solidFill>
              </a:rPr>
              <a:t>сало (да)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89100"/>
            <a:ext cx="6768752" cy="4476204"/>
          </a:xfr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7041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Чипсы (нет)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" y="1527175"/>
            <a:ext cx="7620000" cy="4572000"/>
          </a:xfr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6052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Рис (нет)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128792" cy="4320479"/>
          </a:xfr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8731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Пшено, </a:t>
            </a:r>
            <a:r>
              <a:rPr lang="ru-RU" sz="4000" b="1" dirty="0" smtClean="0">
                <a:solidFill>
                  <a:srgbClr val="002060"/>
                </a:solidFill>
              </a:rPr>
              <a:t>пшеница (да)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488832" cy="4680520"/>
          </a:xfr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7367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Пирожные, </a:t>
            </a:r>
            <a:r>
              <a:rPr lang="ru-RU" sz="4400" b="1" dirty="0" smtClean="0">
                <a:solidFill>
                  <a:srgbClr val="FF0000"/>
                </a:solidFill>
              </a:rPr>
              <a:t>торты (нет)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6984776" cy="4248472"/>
          </a:xfr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4867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Ягоды (да)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27174"/>
            <a:ext cx="6984776" cy="4854153"/>
          </a:xfr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84030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</TotalTime>
  <Words>57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Чем можно кормить зимующих птиц?</vt:lpstr>
      <vt:lpstr>Овёс (да)</vt:lpstr>
      <vt:lpstr>Чёрный хлеб (нет)</vt:lpstr>
      <vt:lpstr>Несолёное сало (да)</vt:lpstr>
      <vt:lpstr>Чипсы (нет)</vt:lpstr>
      <vt:lpstr>Рис (нет)</vt:lpstr>
      <vt:lpstr>Пшено, пшеница (да)</vt:lpstr>
      <vt:lpstr>Пирожные, торты (нет)</vt:lpstr>
      <vt:lpstr>Ягоды (да)</vt:lpstr>
      <vt:lpstr>Перловая крупа (нет)</vt:lpstr>
      <vt:lpstr>Печенье (нет)</vt:lpstr>
      <vt:lpstr>Семечки (да)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любят птицы?</dc:title>
  <dc:creator>User</dc:creator>
  <cp:lastModifiedBy>User</cp:lastModifiedBy>
  <cp:revision>4</cp:revision>
  <dcterms:created xsi:type="dcterms:W3CDTF">2020-11-11T13:52:53Z</dcterms:created>
  <dcterms:modified xsi:type="dcterms:W3CDTF">2020-12-14T05:30:00Z</dcterms:modified>
</cp:coreProperties>
</file>