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B1E8A-F388-4DE9-B58B-54E97EF05A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5E3FFB-12EE-461E-ADF0-4AC800698148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Центры активности</a:t>
          </a:r>
          <a:endParaRPr lang="ru-RU" sz="4000" b="1" dirty="0">
            <a:solidFill>
              <a:schemeClr val="bg1"/>
            </a:solidFill>
          </a:endParaRPr>
        </a:p>
      </dgm:t>
    </dgm:pt>
    <dgm:pt modelId="{E955A21E-00F6-420A-9E42-773B66E10EE9}" type="parTrans" cxnId="{C7A81507-26F7-4122-A5F6-C933A77E91C2}">
      <dgm:prSet/>
      <dgm:spPr/>
      <dgm:t>
        <a:bodyPr/>
        <a:lstStyle/>
        <a:p>
          <a:endParaRPr lang="ru-RU"/>
        </a:p>
      </dgm:t>
    </dgm:pt>
    <dgm:pt modelId="{B6EA34BC-5974-4D94-A917-7F8888332319}" type="sibTrans" cxnId="{C7A81507-26F7-4122-A5F6-C933A77E91C2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E57DF801-9633-4EF8-B0BD-A54FA5A2F2E6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Развивающая предметно-пространственная среда</a:t>
          </a:r>
          <a:endParaRPr lang="ru-RU" sz="3600" b="1" dirty="0"/>
        </a:p>
      </dgm:t>
    </dgm:pt>
    <dgm:pt modelId="{706499C0-AA5D-4632-AAF8-73EB7B2ED286}" type="parTrans" cxnId="{E5B07B54-A5D2-44E1-A126-07B83D198678}">
      <dgm:prSet/>
      <dgm:spPr/>
      <dgm:t>
        <a:bodyPr/>
        <a:lstStyle/>
        <a:p>
          <a:endParaRPr lang="ru-RU"/>
        </a:p>
      </dgm:t>
    </dgm:pt>
    <dgm:pt modelId="{5F8C8DCD-43FD-4C1D-AF20-9D921729D3D7}" type="sibTrans" cxnId="{E5B07B54-A5D2-44E1-A126-07B83D19867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4A67856-D7B9-452B-9A8F-D105ECB0A795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Образовательная среда ДОУ</a:t>
          </a:r>
          <a:endParaRPr lang="ru-RU" sz="3600" b="1" dirty="0"/>
        </a:p>
      </dgm:t>
    </dgm:pt>
    <dgm:pt modelId="{78A501BC-C108-4F3C-8032-BB7DB4C7159B}" type="parTrans" cxnId="{33182632-EF51-47E5-BDE9-53096D9D021D}">
      <dgm:prSet/>
      <dgm:spPr/>
      <dgm:t>
        <a:bodyPr/>
        <a:lstStyle/>
        <a:p>
          <a:endParaRPr lang="ru-RU"/>
        </a:p>
      </dgm:t>
    </dgm:pt>
    <dgm:pt modelId="{D545AAE6-ED32-449B-B87D-57C0233A1CF4}" type="sibTrans" cxnId="{33182632-EF51-47E5-BDE9-53096D9D021D}">
      <dgm:prSet/>
      <dgm:spPr/>
      <dgm:t>
        <a:bodyPr/>
        <a:lstStyle/>
        <a:p>
          <a:endParaRPr lang="ru-RU"/>
        </a:p>
      </dgm:t>
    </dgm:pt>
    <dgm:pt modelId="{62012F63-C0F5-445D-8132-112C83F5A54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3600" b="1" dirty="0" smtClean="0">
              <a:solidFill>
                <a:schemeClr val="bg1"/>
              </a:solidFill>
            </a:rPr>
            <a:t>Пространственно-предметный компонент</a:t>
          </a:r>
          <a:endParaRPr lang="ru-RU" sz="3600" b="1" dirty="0">
            <a:solidFill>
              <a:schemeClr val="bg1"/>
            </a:solidFill>
          </a:endParaRPr>
        </a:p>
      </dgm:t>
    </dgm:pt>
    <dgm:pt modelId="{750C91AC-E45D-4AB1-AE48-F81206403640}" type="parTrans" cxnId="{FC4528C8-1972-4E09-8703-06745F06B79F}">
      <dgm:prSet/>
      <dgm:spPr/>
      <dgm:t>
        <a:bodyPr/>
        <a:lstStyle/>
        <a:p>
          <a:endParaRPr lang="ru-RU"/>
        </a:p>
      </dgm:t>
    </dgm:pt>
    <dgm:pt modelId="{16AE2DDE-6724-479C-A9E2-96F0E77A9CA9}" type="sibTrans" cxnId="{FC4528C8-1972-4E09-8703-06745F06B79F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96A6D4B-B4EE-4EF2-B075-D645B218D0AF}" type="pres">
      <dgm:prSet presAssocID="{369B1E8A-F388-4DE9-B58B-54E97EF05AB8}" presName="linearFlow" presStyleCnt="0">
        <dgm:presLayoutVars>
          <dgm:resizeHandles val="exact"/>
        </dgm:presLayoutVars>
      </dgm:prSet>
      <dgm:spPr/>
    </dgm:pt>
    <dgm:pt modelId="{EAA1E965-5785-446F-ACA7-B9E25F1FFCEE}" type="pres">
      <dgm:prSet presAssocID="{4B5E3FFB-12EE-461E-ADF0-4AC800698148}" presName="node" presStyleLbl="node1" presStyleIdx="0" presStyleCnt="4" custScaleX="216420" custLinFactNeighborX="4317" custLinFactNeighborY="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CC2B-1BDF-4CB9-B364-EC0922D166B4}" type="pres">
      <dgm:prSet presAssocID="{B6EA34BC-5974-4D94-A917-7F8888332319}" presName="sibTrans" presStyleLbl="sibTrans2D1" presStyleIdx="0" presStyleCnt="3" custAng="1232732" custScaleX="156060" custLinFactX="100000" custLinFactNeighborX="196825" custLinFactNeighborY="-20924"/>
      <dgm:spPr/>
      <dgm:t>
        <a:bodyPr/>
        <a:lstStyle/>
        <a:p>
          <a:endParaRPr lang="ru-RU"/>
        </a:p>
      </dgm:t>
    </dgm:pt>
    <dgm:pt modelId="{47E27325-FBA8-468F-875C-82AE51157935}" type="pres">
      <dgm:prSet presAssocID="{B6EA34BC-5974-4D94-A917-7F888833231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BADEC82-C766-46E9-9FCA-58F9CB078E16}" type="pres">
      <dgm:prSet presAssocID="{E57DF801-9633-4EF8-B0BD-A54FA5A2F2E6}" presName="node" presStyleLbl="node1" presStyleIdx="1" presStyleCnt="4" custScaleX="227157" custScaleY="126888" custLinFactNeighborX="3069" custLinFactNeighborY="23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114F2-E14B-4020-84EA-08711FF96C52}" type="pres">
      <dgm:prSet presAssocID="{5F8C8DCD-43FD-4C1D-AF20-9D921729D3D7}" presName="sibTrans" presStyleLbl="sibTrans2D1" presStyleIdx="1" presStyleCnt="3" custAng="2022769" custScaleX="186724" custLinFactNeighborX="80142" custLinFactNeighborY="-26121"/>
      <dgm:spPr/>
      <dgm:t>
        <a:bodyPr/>
        <a:lstStyle/>
        <a:p>
          <a:endParaRPr lang="ru-RU"/>
        </a:p>
      </dgm:t>
    </dgm:pt>
    <dgm:pt modelId="{55D06BA1-7851-4129-9CFA-72F384B21814}" type="pres">
      <dgm:prSet presAssocID="{5F8C8DCD-43FD-4C1D-AF20-9D921729D3D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C937E3D-509A-45C0-9021-B5021D1BBC9B}" type="pres">
      <dgm:prSet presAssocID="{62012F63-C0F5-445D-8132-112C83F5A540}" presName="node" presStyleLbl="node1" presStyleIdx="2" presStyleCnt="4" custScaleX="226192" custScaleY="130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60789-2575-4FF3-94A9-81E6CF15D09A}" type="pres">
      <dgm:prSet presAssocID="{16AE2DDE-6724-479C-A9E2-96F0E77A9CA9}" presName="sibTrans" presStyleLbl="sibTrans2D1" presStyleIdx="2" presStyleCnt="3" custAng="1500254" custScaleX="169523" custLinFactX="-100000" custLinFactNeighborX="-147541" custLinFactNeighborY="-28684"/>
      <dgm:spPr/>
      <dgm:t>
        <a:bodyPr/>
        <a:lstStyle/>
        <a:p>
          <a:endParaRPr lang="ru-RU"/>
        </a:p>
      </dgm:t>
    </dgm:pt>
    <dgm:pt modelId="{B3304D23-8B99-4EB4-98D9-1BDFCFA89A83}" type="pres">
      <dgm:prSet presAssocID="{16AE2DDE-6724-479C-A9E2-96F0E77A9CA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D05BBDA-AA7D-4C92-8EFE-D45BFDB74D17}" type="pres">
      <dgm:prSet presAssocID="{64A67856-D7B9-452B-9A8F-D105ECB0A795}" presName="node" presStyleLbl="node1" presStyleIdx="3" presStyleCnt="4" custScaleX="224314" custLinFactNeighborX="-1347" custLinFactNeighborY="5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07B54-A5D2-44E1-A126-07B83D198678}" srcId="{369B1E8A-F388-4DE9-B58B-54E97EF05AB8}" destId="{E57DF801-9633-4EF8-B0BD-A54FA5A2F2E6}" srcOrd="1" destOrd="0" parTransId="{706499C0-AA5D-4632-AAF8-73EB7B2ED286}" sibTransId="{5F8C8DCD-43FD-4C1D-AF20-9D921729D3D7}"/>
    <dgm:cxn modelId="{3AB89FDA-F5B0-4DC8-AC0D-D3949D446AAD}" type="presOf" srcId="{E57DF801-9633-4EF8-B0BD-A54FA5A2F2E6}" destId="{5BADEC82-C766-46E9-9FCA-58F9CB078E16}" srcOrd="0" destOrd="0" presId="urn:microsoft.com/office/officeart/2005/8/layout/process2"/>
    <dgm:cxn modelId="{2D22F6C9-0E69-439D-8A6A-33D925C445B0}" type="presOf" srcId="{16AE2DDE-6724-479C-A9E2-96F0E77A9CA9}" destId="{B3304D23-8B99-4EB4-98D9-1BDFCFA89A83}" srcOrd="1" destOrd="0" presId="urn:microsoft.com/office/officeart/2005/8/layout/process2"/>
    <dgm:cxn modelId="{E75593D6-18D3-4453-B86E-67F4805CBAE0}" type="presOf" srcId="{B6EA34BC-5974-4D94-A917-7F8888332319}" destId="{5618CC2B-1BDF-4CB9-B364-EC0922D166B4}" srcOrd="0" destOrd="0" presId="urn:microsoft.com/office/officeart/2005/8/layout/process2"/>
    <dgm:cxn modelId="{5FFB543A-E339-4446-8CE2-8E1BC2A0C270}" type="presOf" srcId="{64A67856-D7B9-452B-9A8F-D105ECB0A795}" destId="{FD05BBDA-AA7D-4C92-8EFE-D45BFDB74D17}" srcOrd="0" destOrd="0" presId="urn:microsoft.com/office/officeart/2005/8/layout/process2"/>
    <dgm:cxn modelId="{33182632-EF51-47E5-BDE9-53096D9D021D}" srcId="{369B1E8A-F388-4DE9-B58B-54E97EF05AB8}" destId="{64A67856-D7B9-452B-9A8F-D105ECB0A795}" srcOrd="3" destOrd="0" parTransId="{78A501BC-C108-4F3C-8032-BB7DB4C7159B}" sibTransId="{D545AAE6-ED32-449B-B87D-57C0233A1CF4}"/>
    <dgm:cxn modelId="{FC4528C8-1972-4E09-8703-06745F06B79F}" srcId="{369B1E8A-F388-4DE9-B58B-54E97EF05AB8}" destId="{62012F63-C0F5-445D-8132-112C83F5A540}" srcOrd="2" destOrd="0" parTransId="{750C91AC-E45D-4AB1-AE48-F81206403640}" sibTransId="{16AE2DDE-6724-479C-A9E2-96F0E77A9CA9}"/>
    <dgm:cxn modelId="{DEEE83F0-A17F-4AB5-A38A-E732B8CEC07C}" type="presOf" srcId="{369B1E8A-F388-4DE9-B58B-54E97EF05AB8}" destId="{896A6D4B-B4EE-4EF2-B075-D645B218D0AF}" srcOrd="0" destOrd="0" presId="urn:microsoft.com/office/officeart/2005/8/layout/process2"/>
    <dgm:cxn modelId="{9EBCD661-1D51-4976-B479-4FD353CD8E53}" type="presOf" srcId="{62012F63-C0F5-445D-8132-112C83F5A540}" destId="{BC937E3D-509A-45C0-9021-B5021D1BBC9B}" srcOrd="0" destOrd="0" presId="urn:microsoft.com/office/officeart/2005/8/layout/process2"/>
    <dgm:cxn modelId="{CD12A97B-34AF-4170-8454-C5E0EFD6F8E5}" type="presOf" srcId="{5F8C8DCD-43FD-4C1D-AF20-9D921729D3D7}" destId="{55D06BA1-7851-4129-9CFA-72F384B21814}" srcOrd="1" destOrd="0" presId="urn:microsoft.com/office/officeart/2005/8/layout/process2"/>
    <dgm:cxn modelId="{70B94919-777F-4C62-817B-EDE5F1045D83}" type="presOf" srcId="{5F8C8DCD-43FD-4C1D-AF20-9D921729D3D7}" destId="{7D8114F2-E14B-4020-84EA-08711FF96C52}" srcOrd="0" destOrd="0" presId="urn:microsoft.com/office/officeart/2005/8/layout/process2"/>
    <dgm:cxn modelId="{E9F576F8-7384-40EB-8470-24CFCCC3F9EB}" type="presOf" srcId="{16AE2DDE-6724-479C-A9E2-96F0E77A9CA9}" destId="{5BD60789-2575-4FF3-94A9-81E6CF15D09A}" srcOrd="0" destOrd="0" presId="urn:microsoft.com/office/officeart/2005/8/layout/process2"/>
    <dgm:cxn modelId="{28F1A743-0D3E-45D1-9599-43A998AECC7A}" type="presOf" srcId="{B6EA34BC-5974-4D94-A917-7F8888332319}" destId="{47E27325-FBA8-468F-875C-82AE51157935}" srcOrd="1" destOrd="0" presId="urn:microsoft.com/office/officeart/2005/8/layout/process2"/>
    <dgm:cxn modelId="{C7A81507-26F7-4122-A5F6-C933A77E91C2}" srcId="{369B1E8A-F388-4DE9-B58B-54E97EF05AB8}" destId="{4B5E3FFB-12EE-461E-ADF0-4AC800698148}" srcOrd="0" destOrd="0" parTransId="{E955A21E-00F6-420A-9E42-773B66E10EE9}" sibTransId="{B6EA34BC-5974-4D94-A917-7F8888332319}"/>
    <dgm:cxn modelId="{3848C271-19C0-4C3B-A9BF-22DACBB0B4E5}" type="presOf" srcId="{4B5E3FFB-12EE-461E-ADF0-4AC800698148}" destId="{EAA1E965-5785-446F-ACA7-B9E25F1FFCEE}" srcOrd="0" destOrd="0" presId="urn:microsoft.com/office/officeart/2005/8/layout/process2"/>
    <dgm:cxn modelId="{4C900303-40F7-4E9C-8330-7518CBD551CE}" type="presParOf" srcId="{896A6D4B-B4EE-4EF2-B075-D645B218D0AF}" destId="{EAA1E965-5785-446F-ACA7-B9E25F1FFCEE}" srcOrd="0" destOrd="0" presId="urn:microsoft.com/office/officeart/2005/8/layout/process2"/>
    <dgm:cxn modelId="{D6C8A0BA-F165-4922-BBFE-ADF88DF162E3}" type="presParOf" srcId="{896A6D4B-B4EE-4EF2-B075-D645B218D0AF}" destId="{5618CC2B-1BDF-4CB9-B364-EC0922D166B4}" srcOrd="1" destOrd="0" presId="urn:microsoft.com/office/officeart/2005/8/layout/process2"/>
    <dgm:cxn modelId="{C74D824B-C9F7-4A7D-A3CF-169A6365D5D0}" type="presParOf" srcId="{5618CC2B-1BDF-4CB9-B364-EC0922D166B4}" destId="{47E27325-FBA8-468F-875C-82AE51157935}" srcOrd="0" destOrd="0" presId="urn:microsoft.com/office/officeart/2005/8/layout/process2"/>
    <dgm:cxn modelId="{74B17879-9C9E-4764-BD5C-1F4460F40AAC}" type="presParOf" srcId="{896A6D4B-B4EE-4EF2-B075-D645B218D0AF}" destId="{5BADEC82-C766-46E9-9FCA-58F9CB078E16}" srcOrd="2" destOrd="0" presId="urn:microsoft.com/office/officeart/2005/8/layout/process2"/>
    <dgm:cxn modelId="{6F895776-BED3-45FD-AD00-007C25DADD0B}" type="presParOf" srcId="{896A6D4B-B4EE-4EF2-B075-D645B218D0AF}" destId="{7D8114F2-E14B-4020-84EA-08711FF96C52}" srcOrd="3" destOrd="0" presId="urn:microsoft.com/office/officeart/2005/8/layout/process2"/>
    <dgm:cxn modelId="{FAAD2ACB-4B60-4739-BF00-8032B3273EF7}" type="presParOf" srcId="{7D8114F2-E14B-4020-84EA-08711FF96C52}" destId="{55D06BA1-7851-4129-9CFA-72F384B21814}" srcOrd="0" destOrd="0" presId="urn:microsoft.com/office/officeart/2005/8/layout/process2"/>
    <dgm:cxn modelId="{EDC930E6-07AB-4AD3-B9BE-07E262F9AB3D}" type="presParOf" srcId="{896A6D4B-B4EE-4EF2-B075-D645B218D0AF}" destId="{BC937E3D-509A-45C0-9021-B5021D1BBC9B}" srcOrd="4" destOrd="0" presId="urn:microsoft.com/office/officeart/2005/8/layout/process2"/>
    <dgm:cxn modelId="{80507419-8336-4658-AFF3-31276A006D4D}" type="presParOf" srcId="{896A6D4B-B4EE-4EF2-B075-D645B218D0AF}" destId="{5BD60789-2575-4FF3-94A9-81E6CF15D09A}" srcOrd="5" destOrd="0" presId="urn:microsoft.com/office/officeart/2005/8/layout/process2"/>
    <dgm:cxn modelId="{17DE2641-C6F3-4699-9FC6-2572B2048269}" type="presParOf" srcId="{5BD60789-2575-4FF3-94A9-81E6CF15D09A}" destId="{B3304D23-8B99-4EB4-98D9-1BDFCFA89A83}" srcOrd="0" destOrd="0" presId="urn:microsoft.com/office/officeart/2005/8/layout/process2"/>
    <dgm:cxn modelId="{160694E6-CEA8-4647-AC49-35BE3B83B4D1}" type="presParOf" srcId="{896A6D4B-B4EE-4EF2-B075-D645B218D0AF}" destId="{FD05BBDA-AA7D-4C92-8EFE-D45BFDB74D17}" srcOrd="6" destOrd="0" presId="urn:microsoft.com/office/officeart/2005/8/layout/process2"/>
  </dgm:cxnLst>
  <dgm:bg>
    <a:solidFill>
      <a:schemeClr val="accent2">
        <a:lumMod val="40000"/>
        <a:lumOff val="6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A1D57-C3EA-462D-A0F6-5B94E36597A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9BA55-41D7-4D79-B7E1-0B9FD3EC772F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Личностное развитие ребёнка дошкольного возраста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D8C5C915-7058-4BCA-B104-1778E347C684}" type="parTrans" cxnId="{19ABBFA2-A5CE-4183-8BB4-FEE4DDCD814D}">
      <dgm:prSet/>
      <dgm:spPr/>
      <dgm:t>
        <a:bodyPr/>
        <a:lstStyle/>
        <a:p>
          <a:endParaRPr lang="ru-RU"/>
        </a:p>
      </dgm:t>
    </dgm:pt>
    <dgm:pt modelId="{9E65A5EE-9EF3-469F-8214-DA484BDC3D57}" type="sibTrans" cxnId="{19ABBFA2-A5CE-4183-8BB4-FEE4DDCD814D}">
      <dgm:prSet/>
      <dgm:spPr/>
      <dgm:t>
        <a:bodyPr/>
        <a:lstStyle/>
        <a:p>
          <a:endParaRPr lang="ru-RU"/>
        </a:p>
      </dgm:t>
    </dgm:pt>
    <dgm:pt modelId="{26F06F39-6B79-4301-AB09-51E77B3F3EC2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Самостоятельность</a:t>
          </a:r>
          <a:endParaRPr lang="ru-RU" sz="2400" b="1" dirty="0"/>
        </a:p>
      </dgm:t>
    </dgm:pt>
    <dgm:pt modelId="{C2E050E6-31BE-41F7-8181-33F07FCE002E}" type="parTrans" cxnId="{BD6D7746-E5AF-4E46-AEB0-0363F212E59F}">
      <dgm:prSet/>
      <dgm:spPr/>
      <dgm:t>
        <a:bodyPr/>
        <a:lstStyle/>
        <a:p>
          <a:endParaRPr lang="ru-RU"/>
        </a:p>
      </dgm:t>
    </dgm:pt>
    <dgm:pt modelId="{857F2E4E-FDB7-4721-9852-41D4C884C1F4}" type="sibTrans" cxnId="{BD6D7746-E5AF-4E46-AEB0-0363F212E59F}">
      <dgm:prSet/>
      <dgm:spPr/>
      <dgm:t>
        <a:bodyPr/>
        <a:lstStyle/>
        <a:p>
          <a:endParaRPr lang="ru-RU"/>
        </a:p>
      </dgm:t>
    </dgm:pt>
    <dgm:pt modelId="{C471C70D-9CC2-4853-BCAC-F1F766610341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/>
            <a:t>Инициативность</a:t>
          </a:r>
          <a:endParaRPr lang="ru-RU" sz="2400" b="1" dirty="0"/>
        </a:p>
      </dgm:t>
    </dgm:pt>
    <dgm:pt modelId="{2BB5763B-D0C2-4F0D-89E5-C72D5A9B4B88}" type="parTrans" cxnId="{40BACD1B-E1F7-41B0-999A-2ED6201255CE}">
      <dgm:prSet/>
      <dgm:spPr/>
      <dgm:t>
        <a:bodyPr/>
        <a:lstStyle/>
        <a:p>
          <a:endParaRPr lang="ru-RU"/>
        </a:p>
      </dgm:t>
    </dgm:pt>
    <dgm:pt modelId="{FB88DBBA-CF1E-4096-AD7C-DE77051546BD}" type="sibTrans" cxnId="{40BACD1B-E1F7-41B0-999A-2ED6201255CE}">
      <dgm:prSet/>
      <dgm:spPr/>
      <dgm:t>
        <a:bodyPr/>
        <a:lstStyle/>
        <a:p>
          <a:endParaRPr lang="ru-RU"/>
        </a:p>
      </dgm:t>
    </dgm:pt>
    <dgm:pt modelId="{472AB349-9B77-438E-86E9-EEB0B22EF4C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/>
            <a:t>Ответственность</a:t>
          </a:r>
          <a:endParaRPr lang="ru-RU" sz="2400" b="1" dirty="0"/>
        </a:p>
      </dgm:t>
    </dgm:pt>
    <dgm:pt modelId="{24EDA21A-6DC9-48FC-96D8-B42C945AF390}" type="parTrans" cxnId="{E4630AAF-98CC-4243-858B-2C3488F323F3}">
      <dgm:prSet/>
      <dgm:spPr/>
      <dgm:t>
        <a:bodyPr/>
        <a:lstStyle/>
        <a:p>
          <a:endParaRPr lang="ru-RU"/>
        </a:p>
      </dgm:t>
    </dgm:pt>
    <dgm:pt modelId="{948474F1-99C9-4BD1-A14D-8D3881E5656C}" type="sibTrans" cxnId="{E4630AAF-98CC-4243-858B-2C3488F323F3}">
      <dgm:prSet/>
      <dgm:spPr/>
      <dgm:t>
        <a:bodyPr/>
        <a:lstStyle/>
        <a:p>
          <a:endParaRPr lang="ru-RU"/>
        </a:p>
      </dgm:t>
    </dgm:pt>
    <dgm:pt modelId="{DE5E35F6-874F-4E53-8FE2-00F65D108818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Творчество</a:t>
          </a:r>
          <a:endParaRPr lang="ru-RU" sz="2400" b="1" dirty="0"/>
        </a:p>
      </dgm:t>
    </dgm:pt>
    <dgm:pt modelId="{22A29DC5-C3CB-4CFD-A518-1D5AEE27E061}" type="parTrans" cxnId="{86F17604-0AAA-489C-987F-65FA2CA66B17}">
      <dgm:prSet/>
      <dgm:spPr/>
      <dgm:t>
        <a:bodyPr/>
        <a:lstStyle/>
        <a:p>
          <a:endParaRPr lang="ru-RU"/>
        </a:p>
      </dgm:t>
    </dgm:pt>
    <dgm:pt modelId="{3C39E0A7-BD9F-4F70-9F05-4475E8947ED4}" type="sibTrans" cxnId="{86F17604-0AAA-489C-987F-65FA2CA66B17}">
      <dgm:prSet/>
      <dgm:spPr/>
      <dgm:t>
        <a:bodyPr/>
        <a:lstStyle/>
        <a:p>
          <a:endParaRPr lang="ru-RU"/>
        </a:p>
      </dgm:t>
    </dgm:pt>
    <dgm:pt modelId="{F3D90F8E-91FC-4701-8B8F-750783B52021}" type="pres">
      <dgm:prSet presAssocID="{C27A1D57-C3EA-462D-A0F6-5B94E36597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82890-E1B2-4DAF-976C-1243B176C826}" type="pres">
      <dgm:prSet presAssocID="{C27A1D57-C3EA-462D-A0F6-5B94E36597A1}" presName="matrix" presStyleCnt="0"/>
      <dgm:spPr/>
    </dgm:pt>
    <dgm:pt modelId="{CE0909BD-2989-40BC-A07A-F75E59374699}" type="pres">
      <dgm:prSet presAssocID="{C27A1D57-C3EA-462D-A0F6-5B94E36597A1}" presName="tile1" presStyleLbl="node1" presStyleIdx="0" presStyleCnt="4"/>
      <dgm:spPr/>
      <dgm:t>
        <a:bodyPr/>
        <a:lstStyle/>
        <a:p>
          <a:endParaRPr lang="ru-RU"/>
        </a:p>
      </dgm:t>
    </dgm:pt>
    <dgm:pt modelId="{94F6DD9D-080B-4B64-82AF-E5DB048ED91A}" type="pres">
      <dgm:prSet presAssocID="{C27A1D57-C3EA-462D-A0F6-5B94E36597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995B4-F6EC-4622-89E6-92551B3F2062}" type="pres">
      <dgm:prSet presAssocID="{C27A1D57-C3EA-462D-A0F6-5B94E36597A1}" presName="tile2" presStyleLbl="node1" presStyleIdx="1" presStyleCnt="4"/>
      <dgm:spPr/>
      <dgm:t>
        <a:bodyPr/>
        <a:lstStyle/>
        <a:p>
          <a:endParaRPr lang="ru-RU"/>
        </a:p>
      </dgm:t>
    </dgm:pt>
    <dgm:pt modelId="{1E62B42B-E1FF-4DA0-8A2D-8CC94EFAF240}" type="pres">
      <dgm:prSet presAssocID="{C27A1D57-C3EA-462D-A0F6-5B94E36597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2558-A3B2-4112-AC7F-C07981E9C105}" type="pres">
      <dgm:prSet presAssocID="{C27A1D57-C3EA-462D-A0F6-5B94E36597A1}" presName="tile3" presStyleLbl="node1" presStyleIdx="2" presStyleCnt="4"/>
      <dgm:spPr/>
      <dgm:t>
        <a:bodyPr/>
        <a:lstStyle/>
        <a:p>
          <a:endParaRPr lang="ru-RU"/>
        </a:p>
      </dgm:t>
    </dgm:pt>
    <dgm:pt modelId="{7360ECD6-3629-4B8A-B975-7F05C32B8069}" type="pres">
      <dgm:prSet presAssocID="{C27A1D57-C3EA-462D-A0F6-5B94E36597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28090-695E-40A3-B25E-D6562B181754}" type="pres">
      <dgm:prSet presAssocID="{C27A1D57-C3EA-462D-A0F6-5B94E36597A1}" presName="tile4" presStyleLbl="node1" presStyleIdx="3" presStyleCnt="4" custLinFactNeighborX="0"/>
      <dgm:spPr/>
      <dgm:t>
        <a:bodyPr/>
        <a:lstStyle/>
        <a:p>
          <a:endParaRPr lang="ru-RU"/>
        </a:p>
      </dgm:t>
    </dgm:pt>
    <dgm:pt modelId="{153E5D1F-F3E9-4019-9427-F3E6BE9742D1}" type="pres">
      <dgm:prSet presAssocID="{C27A1D57-C3EA-462D-A0F6-5B94E36597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A26E-3BB7-4779-B3D1-9DFA975A5CCB}" type="pres">
      <dgm:prSet presAssocID="{C27A1D57-C3EA-462D-A0F6-5B94E36597A1}" presName="centerTile" presStyleLbl="fgShp" presStyleIdx="0" presStyleCnt="1" custScaleX="208890" custScaleY="16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D7746-E5AF-4E46-AEB0-0363F212E59F}" srcId="{9AA9BA55-41D7-4D79-B7E1-0B9FD3EC772F}" destId="{26F06F39-6B79-4301-AB09-51E77B3F3EC2}" srcOrd="0" destOrd="0" parTransId="{C2E050E6-31BE-41F7-8181-33F07FCE002E}" sibTransId="{857F2E4E-FDB7-4721-9852-41D4C884C1F4}"/>
    <dgm:cxn modelId="{86F17604-0AAA-489C-987F-65FA2CA66B17}" srcId="{9AA9BA55-41D7-4D79-B7E1-0B9FD3EC772F}" destId="{DE5E35F6-874F-4E53-8FE2-00F65D108818}" srcOrd="3" destOrd="0" parTransId="{22A29DC5-C3CB-4CFD-A518-1D5AEE27E061}" sibTransId="{3C39E0A7-BD9F-4F70-9F05-4475E8947ED4}"/>
    <dgm:cxn modelId="{19ABBFA2-A5CE-4183-8BB4-FEE4DDCD814D}" srcId="{C27A1D57-C3EA-462D-A0F6-5B94E36597A1}" destId="{9AA9BA55-41D7-4D79-B7E1-0B9FD3EC772F}" srcOrd="0" destOrd="0" parTransId="{D8C5C915-7058-4BCA-B104-1778E347C684}" sibTransId="{9E65A5EE-9EF3-469F-8214-DA484BDC3D57}"/>
    <dgm:cxn modelId="{812E7360-6C09-45FA-883E-E86CA6F86B8A}" type="presOf" srcId="{26F06F39-6B79-4301-AB09-51E77B3F3EC2}" destId="{CE0909BD-2989-40BC-A07A-F75E59374699}" srcOrd="0" destOrd="0" presId="urn:microsoft.com/office/officeart/2005/8/layout/matrix1"/>
    <dgm:cxn modelId="{C96714DB-4BB3-4E00-8173-183F32E8AD75}" type="presOf" srcId="{C27A1D57-C3EA-462D-A0F6-5B94E36597A1}" destId="{F3D90F8E-91FC-4701-8B8F-750783B52021}" srcOrd="0" destOrd="0" presId="urn:microsoft.com/office/officeart/2005/8/layout/matrix1"/>
    <dgm:cxn modelId="{87366635-14CD-43C4-9FDB-BC62DC01E329}" type="presOf" srcId="{DE5E35F6-874F-4E53-8FE2-00F65D108818}" destId="{08028090-695E-40A3-B25E-D6562B181754}" srcOrd="0" destOrd="0" presId="urn:microsoft.com/office/officeart/2005/8/layout/matrix1"/>
    <dgm:cxn modelId="{E4630AAF-98CC-4243-858B-2C3488F323F3}" srcId="{9AA9BA55-41D7-4D79-B7E1-0B9FD3EC772F}" destId="{472AB349-9B77-438E-86E9-EEB0B22EF4C9}" srcOrd="2" destOrd="0" parTransId="{24EDA21A-6DC9-48FC-96D8-B42C945AF390}" sibTransId="{948474F1-99C9-4BD1-A14D-8D3881E5656C}"/>
    <dgm:cxn modelId="{369CF1B5-19ED-4606-A570-D9988F1BA059}" type="presOf" srcId="{DE5E35F6-874F-4E53-8FE2-00F65D108818}" destId="{153E5D1F-F3E9-4019-9427-F3E6BE9742D1}" srcOrd="1" destOrd="0" presId="urn:microsoft.com/office/officeart/2005/8/layout/matrix1"/>
    <dgm:cxn modelId="{40BACD1B-E1F7-41B0-999A-2ED6201255CE}" srcId="{9AA9BA55-41D7-4D79-B7E1-0B9FD3EC772F}" destId="{C471C70D-9CC2-4853-BCAC-F1F766610341}" srcOrd="1" destOrd="0" parTransId="{2BB5763B-D0C2-4F0D-89E5-C72D5A9B4B88}" sibTransId="{FB88DBBA-CF1E-4096-AD7C-DE77051546BD}"/>
    <dgm:cxn modelId="{99394F65-B278-4268-8583-A61FD1B43B9F}" type="presOf" srcId="{C471C70D-9CC2-4853-BCAC-F1F766610341}" destId="{1E62B42B-E1FF-4DA0-8A2D-8CC94EFAF240}" srcOrd="1" destOrd="0" presId="urn:microsoft.com/office/officeart/2005/8/layout/matrix1"/>
    <dgm:cxn modelId="{508093BC-B219-4FCD-9B6D-63AAAA735833}" type="presOf" srcId="{C471C70D-9CC2-4853-BCAC-F1F766610341}" destId="{ED9995B4-F6EC-4622-89E6-92551B3F2062}" srcOrd="0" destOrd="0" presId="urn:microsoft.com/office/officeart/2005/8/layout/matrix1"/>
    <dgm:cxn modelId="{2BDD6F32-9C4F-46C3-B0CE-D5B3A99CA93D}" type="presOf" srcId="{26F06F39-6B79-4301-AB09-51E77B3F3EC2}" destId="{94F6DD9D-080B-4B64-82AF-E5DB048ED91A}" srcOrd="1" destOrd="0" presId="urn:microsoft.com/office/officeart/2005/8/layout/matrix1"/>
    <dgm:cxn modelId="{FC71F0DC-C3B5-4E14-8F30-69335D4A7D26}" type="presOf" srcId="{9AA9BA55-41D7-4D79-B7E1-0B9FD3EC772F}" destId="{55FAA26E-3BB7-4779-B3D1-9DFA975A5CCB}" srcOrd="0" destOrd="0" presId="urn:microsoft.com/office/officeart/2005/8/layout/matrix1"/>
    <dgm:cxn modelId="{AE84C85D-3225-4517-99DD-FA1ACD0370E1}" type="presOf" srcId="{472AB349-9B77-438E-86E9-EEB0B22EF4C9}" destId="{7360ECD6-3629-4B8A-B975-7F05C32B8069}" srcOrd="1" destOrd="0" presId="urn:microsoft.com/office/officeart/2005/8/layout/matrix1"/>
    <dgm:cxn modelId="{3C5A4728-A3AA-4515-BACF-BEE4D03923EC}" type="presOf" srcId="{472AB349-9B77-438E-86E9-EEB0B22EF4C9}" destId="{21B52558-A3B2-4112-AC7F-C07981E9C105}" srcOrd="0" destOrd="0" presId="urn:microsoft.com/office/officeart/2005/8/layout/matrix1"/>
    <dgm:cxn modelId="{170961D8-3286-4631-A447-3DE683980DA9}" type="presParOf" srcId="{F3D90F8E-91FC-4701-8B8F-750783B52021}" destId="{CF782890-E1B2-4DAF-976C-1243B176C826}" srcOrd="0" destOrd="0" presId="urn:microsoft.com/office/officeart/2005/8/layout/matrix1"/>
    <dgm:cxn modelId="{225228B1-3809-4CC8-923E-8A6DFE39C45D}" type="presParOf" srcId="{CF782890-E1B2-4DAF-976C-1243B176C826}" destId="{CE0909BD-2989-40BC-A07A-F75E59374699}" srcOrd="0" destOrd="0" presId="urn:microsoft.com/office/officeart/2005/8/layout/matrix1"/>
    <dgm:cxn modelId="{EC82AFB2-E4ED-4EC2-88B3-0E6B0DD7811D}" type="presParOf" srcId="{CF782890-E1B2-4DAF-976C-1243B176C826}" destId="{94F6DD9D-080B-4B64-82AF-E5DB048ED91A}" srcOrd="1" destOrd="0" presId="urn:microsoft.com/office/officeart/2005/8/layout/matrix1"/>
    <dgm:cxn modelId="{3A542E03-C4A1-43BA-B174-CDED2B90855B}" type="presParOf" srcId="{CF782890-E1B2-4DAF-976C-1243B176C826}" destId="{ED9995B4-F6EC-4622-89E6-92551B3F2062}" srcOrd="2" destOrd="0" presId="urn:microsoft.com/office/officeart/2005/8/layout/matrix1"/>
    <dgm:cxn modelId="{684E45EF-1DBD-492C-BD92-DA7ACFE2A03E}" type="presParOf" srcId="{CF782890-E1B2-4DAF-976C-1243B176C826}" destId="{1E62B42B-E1FF-4DA0-8A2D-8CC94EFAF240}" srcOrd="3" destOrd="0" presId="urn:microsoft.com/office/officeart/2005/8/layout/matrix1"/>
    <dgm:cxn modelId="{EB0EDE87-27F8-4579-9DE2-5BFBADB633AD}" type="presParOf" srcId="{CF782890-E1B2-4DAF-976C-1243B176C826}" destId="{21B52558-A3B2-4112-AC7F-C07981E9C105}" srcOrd="4" destOrd="0" presId="urn:microsoft.com/office/officeart/2005/8/layout/matrix1"/>
    <dgm:cxn modelId="{CBC393D3-61ED-4056-8AA9-C5CD76611BAC}" type="presParOf" srcId="{CF782890-E1B2-4DAF-976C-1243B176C826}" destId="{7360ECD6-3629-4B8A-B975-7F05C32B8069}" srcOrd="5" destOrd="0" presId="urn:microsoft.com/office/officeart/2005/8/layout/matrix1"/>
    <dgm:cxn modelId="{B16D1BE0-993E-4D95-9387-6FD7288068AE}" type="presParOf" srcId="{CF782890-E1B2-4DAF-976C-1243B176C826}" destId="{08028090-695E-40A3-B25E-D6562B181754}" srcOrd="6" destOrd="0" presId="urn:microsoft.com/office/officeart/2005/8/layout/matrix1"/>
    <dgm:cxn modelId="{CC0D950A-1042-4060-B6E4-E209861F4867}" type="presParOf" srcId="{CF782890-E1B2-4DAF-976C-1243B176C826}" destId="{153E5D1F-F3E9-4019-9427-F3E6BE9742D1}" srcOrd="7" destOrd="0" presId="urn:microsoft.com/office/officeart/2005/8/layout/matrix1"/>
    <dgm:cxn modelId="{D7AD826E-C79E-436B-895B-F01683BD7863}" type="presParOf" srcId="{F3D90F8E-91FC-4701-8B8F-750783B52021}" destId="{55FAA26E-3BB7-4779-B3D1-9DFA975A5C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F25EF-C3F9-4F8D-9F19-2F2638FAD91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891ED1-6F2C-4D43-8C83-4AC75BB67795}" type="pres">
      <dgm:prSet presAssocID="{36CF25EF-C3F9-4F8D-9F19-2F2638FAD9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636BB5D-8768-48D0-A56B-A15F100E8711}" type="presOf" srcId="{36CF25EF-C3F9-4F8D-9F19-2F2638FAD91D}" destId="{1D891ED1-6F2C-4D43-8C83-4AC75BB6779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B9CDD-81A6-46AA-A89F-BCFFF39D2C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1F2556-805C-4D53-BE8F-30EF7F904CE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Центры</a:t>
          </a:r>
        </a:p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активности</a:t>
          </a:r>
          <a:endParaRPr lang="ru-RU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FBA3B3E-0A99-42C8-B1E9-6C5268F0B722}" type="parTrans" cxnId="{327C9295-DBCB-4AE5-8331-519548A72F2A}">
      <dgm:prSet/>
      <dgm:spPr/>
      <dgm:t>
        <a:bodyPr/>
        <a:lstStyle/>
        <a:p>
          <a:endParaRPr lang="ru-RU"/>
        </a:p>
      </dgm:t>
    </dgm:pt>
    <dgm:pt modelId="{D8C6B67C-CBE5-4BAF-8587-D93037F2C162}" type="sibTrans" cxnId="{327C9295-DBCB-4AE5-8331-519548A72F2A}">
      <dgm:prSet/>
      <dgm:spPr/>
      <dgm:t>
        <a:bodyPr/>
        <a:lstStyle/>
        <a:p>
          <a:endParaRPr lang="ru-RU"/>
        </a:p>
      </dgm:t>
    </dgm:pt>
    <dgm:pt modelId="{49273367-7BD9-48AF-9637-56AC6D93135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Детское творчество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ECF495F1-49C8-4977-816D-CC62C63DDEE3}" type="parTrans" cxnId="{F9D0DAEC-4154-4637-B629-D091829E0FB4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D8E21B6-913A-4B6A-A41D-CCE35AD1EBDC}" type="sibTrans" cxnId="{F9D0DAEC-4154-4637-B629-D091829E0FB4}">
      <dgm:prSet/>
      <dgm:spPr/>
      <dgm:t>
        <a:bodyPr/>
        <a:lstStyle/>
        <a:p>
          <a:endParaRPr lang="ru-RU"/>
        </a:p>
      </dgm:t>
    </dgm:pt>
    <dgm:pt modelId="{69CAF2CD-F626-432B-B3D1-EC3CD343489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Движение и спорт</a:t>
          </a:r>
          <a:endParaRPr lang="ru-RU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95CA6AB6-2CF3-401F-8480-90445C13DE33}" type="parTrans" cxnId="{061DEC62-8F2C-4DEB-AC8E-C426B51383D2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A31F046-723C-4BA5-A9EA-0C3BFCD0DC48}" type="sibTrans" cxnId="{061DEC62-8F2C-4DEB-AC8E-C426B51383D2}">
      <dgm:prSet/>
      <dgm:spPr/>
      <dgm:t>
        <a:bodyPr/>
        <a:lstStyle/>
        <a:p>
          <a:endParaRPr lang="ru-RU"/>
        </a:p>
      </dgm:t>
    </dgm:pt>
    <dgm:pt modelId="{15B4AF32-7619-4EE0-A974-E66D9276683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</a:rPr>
            <a:t>Сюжетно-ролевые игры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FE807F2D-CA5A-427D-B839-6300D73EBF20}" type="parTrans" cxnId="{C1C138DA-5152-484E-8527-E6CE919F663D}">
      <dgm:prSet/>
      <dgm:spPr>
        <a:solidFill>
          <a:srgbClr val="00B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6439928-BAFD-4A2B-BF31-3DE0D4BEC62E}" type="sibTrans" cxnId="{C1C138DA-5152-484E-8527-E6CE919F663D}">
      <dgm:prSet/>
      <dgm:spPr/>
      <dgm:t>
        <a:bodyPr/>
        <a:lstStyle/>
        <a:p>
          <a:endParaRPr lang="ru-RU"/>
        </a:p>
      </dgm:t>
    </dgm:pt>
    <dgm:pt modelId="{43C64D61-B718-44FD-BD6E-38625F1B6DB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Математика и 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сенсорика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1B6DD871-2A15-41F8-9547-B946BB009F70}" type="parTrans" cxnId="{6B1595F3-C890-4017-BB13-2AD949A2798C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366F75-5628-4FA5-85E8-F82C72F7BD43}" type="sibTrans" cxnId="{6B1595F3-C890-4017-BB13-2AD949A2798C}">
      <dgm:prSet/>
      <dgm:spPr/>
      <dgm:t>
        <a:bodyPr/>
        <a:lstStyle/>
        <a:p>
          <a:endParaRPr lang="ru-RU"/>
        </a:p>
      </dgm:t>
    </dgm:pt>
    <dgm:pt modelId="{57E2C32D-BA07-4BC7-9337-B001898A0FE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Познание</a:t>
          </a:r>
          <a:endParaRPr lang="ru-RU" sz="2400" b="1" dirty="0">
            <a:solidFill>
              <a:srgbClr val="002060"/>
            </a:solidFill>
          </a:endParaRPr>
        </a:p>
      </dgm:t>
    </dgm:pt>
    <dgm:pt modelId="{B400F872-79BC-4439-8FD0-15B42CA7084B}" type="parTrans" cxnId="{F002A337-C050-4B56-965B-46DB9C80A1CC}">
      <dgm:prSet/>
      <dgm:spPr>
        <a:solidFill>
          <a:srgbClr val="0070C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EBE7A2B-7E75-4BF3-98D4-064FD9EA5122}" type="sibTrans" cxnId="{F002A337-C050-4B56-965B-46DB9C80A1CC}">
      <dgm:prSet/>
      <dgm:spPr/>
      <dgm:t>
        <a:bodyPr/>
        <a:lstStyle/>
        <a:p>
          <a:endParaRPr lang="ru-RU"/>
        </a:p>
      </dgm:t>
    </dgm:pt>
    <dgm:pt modelId="{E71EE057-4E1C-4049-A887-7CB5DA3E5B1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Конструи-рование</a:t>
          </a:r>
          <a:endParaRPr lang="ru-RU" sz="2000" b="1" dirty="0">
            <a:solidFill>
              <a:srgbClr val="002060"/>
            </a:solidFill>
          </a:endParaRPr>
        </a:p>
      </dgm:t>
    </dgm:pt>
    <dgm:pt modelId="{4A94D9E2-EA2D-478B-890F-AAA141CEC021}" type="parTrans" cxnId="{437BE6F9-2BDC-4A72-8A7E-38380766484D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5DCB1D6-4A8B-489B-BEE7-B8D8CCFF7865}" type="sibTrans" cxnId="{437BE6F9-2BDC-4A72-8A7E-38380766484D}">
      <dgm:prSet/>
      <dgm:spPr/>
      <dgm:t>
        <a:bodyPr/>
        <a:lstStyle/>
        <a:p>
          <a:endParaRPr lang="ru-RU"/>
        </a:p>
      </dgm:t>
    </dgm:pt>
    <dgm:pt modelId="{C31AC27A-AB05-4B18-88BC-C3B5D76B33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</a:rPr>
            <a:t>Природа и экспериментирование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F11F568F-20CF-43A4-84F2-1BFE134E6A3F}" type="parTrans" cxnId="{8C9E5F84-D3E2-4954-846D-20EED9DFDE3A}">
      <dgm:prSet/>
      <dgm:spPr>
        <a:solidFill>
          <a:srgbClr val="00B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36391F2-A651-40F0-A16D-89CCDA9BD077}" type="sibTrans" cxnId="{8C9E5F84-D3E2-4954-846D-20EED9DFDE3A}">
      <dgm:prSet/>
      <dgm:spPr/>
      <dgm:t>
        <a:bodyPr/>
        <a:lstStyle/>
        <a:p>
          <a:endParaRPr lang="ru-RU"/>
        </a:p>
      </dgm:t>
    </dgm:pt>
    <dgm:pt modelId="{ACFA53B8-24E4-45A3-B073-521E465F1F9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Музыка и театр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19657B87-7E78-49EF-9BB0-FD01559841A0}" type="parTrans" cxnId="{1E987F1B-BDFC-418A-A8A1-97AA8416916B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49CEF80-167B-4F50-94F8-637198211385}" type="sibTrans" cxnId="{1E987F1B-BDFC-418A-A8A1-97AA8416916B}">
      <dgm:prSet/>
      <dgm:spPr/>
      <dgm:t>
        <a:bodyPr/>
        <a:lstStyle/>
        <a:p>
          <a:endParaRPr lang="ru-RU"/>
        </a:p>
      </dgm:t>
    </dgm:pt>
    <dgm:pt modelId="{B45009EA-23F8-4E70-AEAB-4A8706AF207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Безопасность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8AF66998-C560-4013-85CF-8A9608B9BC3B}" type="parTrans" cxnId="{73FF25EA-FCF8-4A87-9F3E-B1EBC1503E98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4EAAD74-FDAF-423E-8204-6D151D35337E}" type="sibTrans" cxnId="{73FF25EA-FCF8-4A87-9F3E-B1EBC1503E98}">
      <dgm:prSet/>
      <dgm:spPr/>
      <dgm:t>
        <a:bodyPr/>
        <a:lstStyle/>
        <a:p>
          <a:endParaRPr lang="ru-RU"/>
        </a:p>
      </dgm:t>
    </dgm:pt>
    <dgm:pt modelId="{25F5614C-E944-43ED-B4DC-BB1F31A7B9FA}" type="pres">
      <dgm:prSet presAssocID="{345B9CDD-81A6-46AA-A89F-BCFFF39D2C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CD9284-F76D-442E-8FD9-92F08563CE11}" type="pres">
      <dgm:prSet presAssocID="{971F2556-805C-4D53-BE8F-30EF7F904CEA}" presName="centerShape" presStyleLbl="node0" presStyleIdx="0" presStyleCnt="1" custScaleX="172849" custScaleY="89515" custLinFactNeighborX="1593" custLinFactNeighborY="-27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C99D168-578F-47EE-B69A-67B873593E19}" type="pres">
      <dgm:prSet presAssocID="{B400F872-79BC-4439-8FD0-15B42CA7084B}" presName="parTrans" presStyleLbl="bgSibTrans2D1" presStyleIdx="0" presStyleCnt="9" custAng="130977" custFlipHor="1" custScaleX="28125" custLinFactNeighborX="33834" custLinFactNeighborY="46027"/>
      <dgm:spPr/>
      <dgm:t>
        <a:bodyPr/>
        <a:lstStyle/>
        <a:p>
          <a:endParaRPr lang="ru-RU"/>
        </a:p>
      </dgm:t>
    </dgm:pt>
    <dgm:pt modelId="{EB52B44B-FA69-48CE-B08A-0FF36508EBBD}" type="pres">
      <dgm:prSet presAssocID="{57E2C32D-BA07-4BC7-9337-B001898A0FE8}" presName="node" presStyleLbl="node1" presStyleIdx="0" presStyleCnt="9" custScaleX="251586" custRadScaleRad="100030" custRadScaleInc="-1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16AF7-B6B8-417E-A342-6BCB43D153D3}" type="pres">
      <dgm:prSet presAssocID="{ECF495F1-49C8-4977-816D-CC62C63DDEE3}" presName="parTrans" presStyleLbl="bgSibTrans2D1" presStyleIdx="1" presStyleCnt="9" custAng="11057096" custScaleX="31145" custLinFactNeighborX="31538" custLinFactNeighborY="15079"/>
      <dgm:spPr/>
      <dgm:t>
        <a:bodyPr/>
        <a:lstStyle/>
        <a:p>
          <a:endParaRPr lang="ru-RU"/>
        </a:p>
      </dgm:t>
    </dgm:pt>
    <dgm:pt modelId="{5AF360C1-AF02-42ED-AC29-2D7110881CFB}" type="pres">
      <dgm:prSet presAssocID="{49273367-7BD9-48AF-9637-56AC6D931350}" presName="node" presStyleLbl="node1" presStyleIdx="1" presStyleCnt="9" custScaleX="267498" custRadScaleRad="109913" custRadScaleInc="-5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766EE-C541-4453-A2CC-A0948D1B6D9B}" type="pres">
      <dgm:prSet presAssocID="{19657B87-7E78-49EF-9BB0-FD01559841A0}" presName="parTrans" presStyleLbl="bgSibTrans2D1" presStyleIdx="2" presStyleCnt="9" custAng="11064184" custScaleX="31277" custLinFactNeighborX="-5855" custLinFactNeighborY="18244"/>
      <dgm:spPr/>
      <dgm:t>
        <a:bodyPr/>
        <a:lstStyle/>
        <a:p>
          <a:endParaRPr lang="ru-RU"/>
        </a:p>
      </dgm:t>
    </dgm:pt>
    <dgm:pt modelId="{7AABB660-A466-460A-91AC-3077284AB0CC}" type="pres">
      <dgm:prSet presAssocID="{ACFA53B8-24E4-45A3-B073-521E465F1F95}" presName="node" presStyleLbl="node1" presStyleIdx="2" presStyleCnt="9" custScaleX="226693" custRadScaleRad="108858" custRadScaleInc="68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6E606-00EB-46CF-9078-94BC3A5DF629}" type="pres">
      <dgm:prSet presAssocID="{F11F568F-20CF-43A4-84F2-1BFE134E6A3F}" presName="parTrans" presStyleLbl="bgSibTrans2D1" presStyleIdx="3" presStyleCnt="9" custAng="10877903" custScaleX="29814" custLinFactNeighborX="18652" custLinFactNeighborY="27761"/>
      <dgm:spPr/>
      <dgm:t>
        <a:bodyPr/>
        <a:lstStyle/>
        <a:p>
          <a:endParaRPr lang="ru-RU"/>
        </a:p>
      </dgm:t>
    </dgm:pt>
    <dgm:pt modelId="{BF28C3D6-2F75-4A29-84ED-B536AB95934D}" type="pres">
      <dgm:prSet presAssocID="{C31AC27A-AB05-4B18-88BC-C3B5D76B33D0}" presName="node" presStyleLbl="node1" presStyleIdx="3" presStyleCnt="9" custScaleX="243142" custScaleY="133368" custRadScaleRad="115174" custRadScaleInc="-18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3CE2A-FED9-4F55-8B49-F7B452ED5FF8}" type="pres">
      <dgm:prSet presAssocID="{1B6DD871-2A15-41F8-9547-B946BB009F70}" presName="parTrans" presStyleLbl="bgSibTrans2D1" presStyleIdx="4" presStyleCnt="9" custAng="10174318" custScaleX="28673" custLinFactNeighborX="10559" custLinFactNeighborY="51390"/>
      <dgm:spPr/>
      <dgm:t>
        <a:bodyPr/>
        <a:lstStyle/>
        <a:p>
          <a:endParaRPr lang="ru-RU"/>
        </a:p>
      </dgm:t>
    </dgm:pt>
    <dgm:pt modelId="{511DE2FA-DB99-49A5-A719-ADDD340FC5C6}" type="pres">
      <dgm:prSet presAssocID="{43C64D61-B718-44FD-BD6E-38625F1B6DB2}" presName="node" presStyleLbl="node1" presStyleIdx="4" presStyleCnt="9" custScaleX="272094" custRadScaleRad="112025" custRadScaleInc="16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C9E46-9B6B-4DCD-A0F1-4A89DDE35180}" type="pres">
      <dgm:prSet presAssocID="{8AF66998-C560-4013-85CF-8A9608B9BC3B}" presName="parTrans" presStyleLbl="bgSibTrans2D1" presStyleIdx="5" presStyleCnt="9" custAng="10717321" custScaleX="55886" custLinFactNeighborX="2050" custLinFactNeighborY="61830"/>
      <dgm:spPr/>
      <dgm:t>
        <a:bodyPr/>
        <a:lstStyle/>
        <a:p>
          <a:endParaRPr lang="ru-RU"/>
        </a:p>
      </dgm:t>
    </dgm:pt>
    <dgm:pt modelId="{62C50F2F-710D-465B-8EAA-861E4F73E0AF}" type="pres">
      <dgm:prSet presAssocID="{B45009EA-23F8-4E70-AEAB-4A8706AF2071}" presName="node" presStyleLbl="node1" presStyleIdx="5" presStyleCnt="9" custScaleX="226445" custRadScaleRad="64754" custRadScaleInc="-91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4B9A-B31B-49FB-A135-393C180E85B1}" type="pres">
      <dgm:prSet presAssocID="{4A94D9E2-EA2D-478B-890F-AAA141CEC021}" presName="parTrans" presStyleLbl="bgSibTrans2D1" presStyleIdx="6" presStyleCnt="9" custAng="10725512" custScaleX="31910" custLinFactNeighborX="-12389" custLinFactNeighborY="41123"/>
      <dgm:spPr/>
      <dgm:t>
        <a:bodyPr/>
        <a:lstStyle/>
        <a:p>
          <a:endParaRPr lang="ru-RU"/>
        </a:p>
      </dgm:t>
    </dgm:pt>
    <dgm:pt modelId="{126F832E-A984-42FB-B106-AE5FA0FF7EDC}" type="pres">
      <dgm:prSet presAssocID="{E71EE057-4E1C-4049-A887-7CB5DA3E5B13}" presName="node" presStyleLbl="node1" presStyleIdx="6" presStyleCnt="9" custScaleX="235478" custScaleY="119758" custRadScaleRad="114840" custRadScaleInc="6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480BA-CEE1-4A9D-B52B-244559A0C1B0}" type="pres">
      <dgm:prSet presAssocID="{95CA6AB6-2CF3-401F-8480-90445C13DE33}" presName="parTrans" presStyleLbl="bgSibTrans2D1" presStyleIdx="7" presStyleCnt="9" custAng="10680114" custScaleX="35893" custLinFactNeighborX="-27113" custLinFactNeighborY="21284"/>
      <dgm:spPr/>
      <dgm:t>
        <a:bodyPr/>
        <a:lstStyle/>
        <a:p>
          <a:endParaRPr lang="ru-RU"/>
        </a:p>
      </dgm:t>
    </dgm:pt>
    <dgm:pt modelId="{9A4AC759-EB04-4602-A5E2-86263006064F}" type="pres">
      <dgm:prSet presAssocID="{69CAF2CD-F626-432B-B3D1-EC3CD343489D}" presName="node" presStyleLbl="node1" presStyleIdx="7" presStyleCnt="9" custScaleX="229634" custRadScaleRad="104611" custRadScaleInc="39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1757-8E91-4722-931B-574139A80D38}" type="pres">
      <dgm:prSet presAssocID="{FE807F2D-CA5A-427D-B839-6300D73EBF20}" presName="parTrans" presStyleLbl="bgSibTrans2D1" presStyleIdx="8" presStyleCnt="9" custAng="10177416" custScaleX="28813" custLinFactNeighborX="-32055" custLinFactNeighborY="37368"/>
      <dgm:spPr/>
      <dgm:t>
        <a:bodyPr/>
        <a:lstStyle/>
        <a:p>
          <a:endParaRPr lang="ru-RU"/>
        </a:p>
      </dgm:t>
    </dgm:pt>
    <dgm:pt modelId="{DDE33BAA-C3BD-4B6B-A5D9-397CA45E8836}" type="pres">
      <dgm:prSet presAssocID="{15B4AF32-7619-4EE0-A974-E66D92766835}" presName="node" presStyleLbl="node1" presStyleIdx="8" presStyleCnt="9" custScaleX="269631" custRadScaleRad="112405" custRadScaleInc="29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95F93-E649-4072-9984-F3F7557ED96A}" type="presOf" srcId="{345B9CDD-81A6-46AA-A89F-BCFFF39D2C49}" destId="{25F5614C-E944-43ED-B4DC-BB1F31A7B9FA}" srcOrd="0" destOrd="0" presId="urn:microsoft.com/office/officeart/2005/8/layout/radial4"/>
    <dgm:cxn modelId="{80F15CC2-540E-4DF7-BC78-A2AF57DBBE28}" type="presOf" srcId="{19657B87-7E78-49EF-9BB0-FD01559841A0}" destId="{D62766EE-C541-4453-A2CC-A0948D1B6D9B}" srcOrd="0" destOrd="0" presId="urn:microsoft.com/office/officeart/2005/8/layout/radial4"/>
    <dgm:cxn modelId="{C92C1F1B-D9D5-447C-B7A2-A69060FC529A}" type="presOf" srcId="{B45009EA-23F8-4E70-AEAB-4A8706AF2071}" destId="{62C50F2F-710D-465B-8EAA-861E4F73E0AF}" srcOrd="0" destOrd="0" presId="urn:microsoft.com/office/officeart/2005/8/layout/radial4"/>
    <dgm:cxn modelId="{B5F85A61-7AC4-49CB-9B4A-9657735CDABE}" type="presOf" srcId="{C31AC27A-AB05-4B18-88BC-C3B5D76B33D0}" destId="{BF28C3D6-2F75-4A29-84ED-B536AB95934D}" srcOrd="0" destOrd="0" presId="urn:microsoft.com/office/officeart/2005/8/layout/radial4"/>
    <dgm:cxn modelId="{1E987F1B-BDFC-418A-A8A1-97AA8416916B}" srcId="{971F2556-805C-4D53-BE8F-30EF7F904CEA}" destId="{ACFA53B8-24E4-45A3-B073-521E465F1F95}" srcOrd="2" destOrd="0" parTransId="{19657B87-7E78-49EF-9BB0-FD01559841A0}" sibTransId="{449CEF80-167B-4F50-94F8-637198211385}"/>
    <dgm:cxn modelId="{50B99112-49D3-423D-8E70-2B2DFA4FCD40}" type="presOf" srcId="{15B4AF32-7619-4EE0-A974-E66D92766835}" destId="{DDE33BAA-C3BD-4B6B-A5D9-397CA45E8836}" srcOrd="0" destOrd="0" presId="urn:microsoft.com/office/officeart/2005/8/layout/radial4"/>
    <dgm:cxn modelId="{CBEE98A8-E70D-457C-B9B7-B5BB193B2714}" type="presOf" srcId="{69CAF2CD-F626-432B-B3D1-EC3CD343489D}" destId="{9A4AC759-EB04-4602-A5E2-86263006064F}" srcOrd="0" destOrd="0" presId="urn:microsoft.com/office/officeart/2005/8/layout/radial4"/>
    <dgm:cxn modelId="{B40FC1C3-60D3-4726-A300-9A34614247F2}" type="presOf" srcId="{95CA6AB6-2CF3-401F-8480-90445C13DE33}" destId="{0ED480BA-CEE1-4A9D-B52B-244559A0C1B0}" srcOrd="0" destOrd="0" presId="urn:microsoft.com/office/officeart/2005/8/layout/radial4"/>
    <dgm:cxn modelId="{73FF25EA-FCF8-4A87-9F3E-B1EBC1503E98}" srcId="{971F2556-805C-4D53-BE8F-30EF7F904CEA}" destId="{B45009EA-23F8-4E70-AEAB-4A8706AF2071}" srcOrd="5" destOrd="0" parTransId="{8AF66998-C560-4013-85CF-8A9608B9BC3B}" sibTransId="{D4EAAD74-FDAF-423E-8204-6D151D35337E}"/>
    <dgm:cxn modelId="{8FDDFFC9-1CD5-40EC-A448-F30DE9FCBBA7}" type="presOf" srcId="{1B6DD871-2A15-41F8-9547-B946BB009F70}" destId="{BB03CE2A-FED9-4F55-8B49-F7B452ED5FF8}" srcOrd="0" destOrd="0" presId="urn:microsoft.com/office/officeart/2005/8/layout/radial4"/>
    <dgm:cxn modelId="{8F79E60E-81CF-4D20-BB26-7E9102064BF7}" type="presOf" srcId="{971F2556-805C-4D53-BE8F-30EF7F904CEA}" destId="{34CD9284-F76D-442E-8FD9-92F08563CE11}" srcOrd="0" destOrd="0" presId="urn:microsoft.com/office/officeart/2005/8/layout/radial4"/>
    <dgm:cxn modelId="{8C9E5F84-D3E2-4954-846D-20EED9DFDE3A}" srcId="{971F2556-805C-4D53-BE8F-30EF7F904CEA}" destId="{C31AC27A-AB05-4B18-88BC-C3B5D76B33D0}" srcOrd="3" destOrd="0" parTransId="{F11F568F-20CF-43A4-84F2-1BFE134E6A3F}" sibTransId="{936391F2-A651-40F0-A16D-89CCDA9BD077}"/>
    <dgm:cxn modelId="{061DEC62-8F2C-4DEB-AC8E-C426B51383D2}" srcId="{971F2556-805C-4D53-BE8F-30EF7F904CEA}" destId="{69CAF2CD-F626-432B-B3D1-EC3CD343489D}" srcOrd="7" destOrd="0" parTransId="{95CA6AB6-2CF3-401F-8480-90445C13DE33}" sibTransId="{CA31F046-723C-4BA5-A9EA-0C3BFCD0DC48}"/>
    <dgm:cxn modelId="{390DB7FB-EB43-4D72-9C5A-5ABAA0919D11}" type="presOf" srcId="{ACFA53B8-24E4-45A3-B073-521E465F1F95}" destId="{7AABB660-A466-460A-91AC-3077284AB0CC}" srcOrd="0" destOrd="0" presId="urn:microsoft.com/office/officeart/2005/8/layout/radial4"/>
    <dgm:cxn modelId="{B28B7FA4-BC41-431C-96D1-DBB398B0FE90}" type="presOf" srcId="{43C64D61-B718-44FD-BD6E-38625F1B6DB2}" destId="{511DE2FA-DB99-49A5-A719-ADDD340FC5C6}" srcOrd="0" destOrd="0" presId="urn:microsoft.com/office/officeart/2005/8/layout/radial4"/>
    <dgm:cxn modelId="{45C88BB4-E9D2-467D-8E85-B7B574B31650}" type="presOf" srcId="{8AF66998-C560-4013-85CF-8A9608B9BC3B}" destId="{410C9E46-9B6B-4DCD-A0F1-4A89DDE35180}" srcOrd="0" destOrd="0" presId="urn:microsoft.com/office/officeart/2005/8/layout/radial4"/>
    <dgm:cxn modelId="{F9D0DAEC-4154-4637-B629-D091829E0FB4}" srcId="{971F2556-805C-4D53-BE8F-30EF7F904CEA}" destId="{49273367-7BD9-48AF-9637-56AC6D931350}" srcOrd="1" destOrd="0" parTransId="{ECF495F1-49C8-4977-816D-CC62C63DDEE3}" sibTransId="{7D8E21B6-913A-4B6A-A41D-CCE35AD1EBDC}"/>
    <dgm:cxn modelId="{AE7954AD-8056-484F-80F6-84CABFD8B48A}" type="presOf" srcId="{E71EE057-4E1C-4049-A887-7CB5DA3E5B13}" destId="{126F832E-A984-42FB-B106-AE5FA0FF7EDC}" srcOrd="0" destOrd="0" presId="urn:microsoft.com/office/officeart/2005/8/layout/radial4"/>
    <dgm:cxn modelId="{BED50941-85AE-4C07-91D3-1CFE4D06DF5F}" type="presOf" srcId="{4A94D9E2-EA2D-478B-890F-AAA141CEC021}" destId="{33164B9A-B31B-49FB-A135-393C180E85B1}" srcOrd="0" destOrd="0" presId="urn:microsoft.com/office/officeart/2005/8/layout/radial4"/>
    <dgm:cxn modelId="{444FA770-AE21-4EE7-AF10-D97415A1E32B}" type="presOf" srcId="{57E2C32D-BA07-4BC7-9337-B001898A0FE8}" destId="{EB52B44B-FA69-48CE-B08A-0FF36508EBBD}" srcOrd="0" destOrd="0" presId="urn:microsoft.com/office/officeart/2005/8/layout/radial4"/>
    <dgm:cxn modelId="{327C9295-DBCB-4AE5-8331-519548A72F2A}" srcId="{345B9CDD-81A6-46AA-A89F-BCFFF39D2C49}" destId="{971F2556-805C-4D53-BE8F-30EF7F904CEA}" srcOrd="0" destOrd="0" parTransId="{CFBA3B3E-0A99-42C8-B1E9-6C5268F0B722}" sibTransId="{D8C6B67C-CBE5-4BAF-8587-D93037F2C162}"/>
    <dgm:cxn modelId="{3AB83254-536D-477F-B2F8-A1C97AEFCE29}" type="presOf" srcId="{FE807F2D-CA5A-427D-B839-6300D73EBF20}" destId="{BD131757-8E91-4722-931B-574139A80D38}" srcOrd="0" destOrd="0" presId="urn:microsoft.com/office/officeart/2005/8/layout/radial4"/>
    <dgm:cxn modelId="{F002A337-C050-4B56-965B-46DB9C80A1CC}" srcId="{971F2556-805C-4D53-BE8F-30EF7F904CEA}" destId="{57E2C32D-BA07-4BC7-9337-B001898A0FE8}" srcOrd="0" destOrd="0" parTransId="{B400F872-79BC-4439-8FD0-15B42CA7084B}" sibTransId="{FEBE7A2B-7E75-4BF3-98D4-064FD9EA5122}"/>
    <dgm:cxn modelId="{437BE6F9-2BDC-4A72-8A7E-38380766484D}" srcId="{971F2556-805C-4D53-BE8F-30EF7F904CEA}" destId="{E71EE057-4E1C-4049-A887-7CB5DA3E5B13}" srcOrd="6" destOrd="0" parTransId="{4A94D9E2-EA2D-478B-890F-AAA141CEC021}" sibTransId="{F5DCB1D6-4A8B-489B-BEE7-B8D8CCFF7865}"/>
    <dgm:cxn modelId="{98FCE5E9-F8D0-4D2D-A0CD-AD0B08A0AB56}" type="presOf" srcId="{ECF495F1-49C8-4977-816D-CC62C63DDEE3}" destId="{53516AF7-B6B8-417E-A342-6BCB43D153D3}" srcOrd="0" destOrd="0" presId="urn:microsoft.com/office/officeart/2005/8/layout/radial4"/>
    <dgm:cxn modelId="{49AE3F76-A6FE-43D6-AF34-9750712A2C2C}" type="presOf" srcId="{B400F872-79BC-4439-8FD0-15B42CA7084B}" destId="{2C99D168-578F-47EE-B69A-67B873593E19}" srcOrd="0" destOrd="0" presId="urn:microsoft.com/office/officeart/2005/8/layout/radial4"/>
    <dgm:cxn modelId="{C1C138DA-5152-484E-8527-E6CE919F663D}" srcId="{971F2556-805C-4D53-BE8F-30EF7F904CEA}" destId="{15B4AF32-7619-4EE0-A974-E66D92766835}" srcOrd="8" destOrd="0" parTransId="{FE807F2D-CA5A-427D-B839-6300D73EBF20}" sibTransId="{96439928-BAFD-4A2B-BF31-3DE0D4BEC62E}"/>
    <dgm:cxn modelId="{75FDD191-ED1C-433A-BFCB-3C865472F999}" type="presOf" srcId="{F11F568F-20CF-43A4-84F2-1BFE134E6A3F}" destId="{7FD6E606-00EB-46CF-9078-94BC3A5DF629}" srcOrd="0" destOrd="0" presId="urn:microsoft.com/office/officeart/2005/8/layout/radial4"/>
    <dgm:cxn modelId="{6B1595F3-C890-4017-BB13-2AD949A2798C}" srcId="{971F2556-805C-4D53-BE8F-30EF7F904CEA}" destId="{43C64D61-B718-44FD-BD6E-38625F1B6DB2}" srcOrd="4" destOrd="0" parTransId="{1B6DD871-2A15-41F8-9547-B946BB009F70}" sibTransId="{86366F75-5628-4FA5-85E8-F82C72F7BD43}"/>
    <dgm:cxn modelId="{791DFCE9-9B09-4882-ACE9-266330384886}" type="presOf" srcId="{49273367-7BD9-48AF-9637-56AC6D931350}" destId="{5AF360C1-AF02-42ED-AC29-2D7110881CFB}" srcOrd="0" destOrd="0" presId="urn:microsoft.com/office/officeart/2005/8/layout/radial4"/>
    <dgm:cxn modelId="{51D3E218-EB88-4F2D-A0E5-451BB614E9E1}" type="presParOf" srcId="{25F5614C-E944-43ED-B4DC-BB1F31A7B9FA}" destId="{34CD9284-F76D-442E-8FD9-92F08563CE11}" srcOrd="0" destOrd="0" presId="urn:microsoft.com/office/officeart/2005/8/layout/radial4"/>
    <dgm:cxn modelId="{DB3E7155-A320-47C1-A6B7-EFED62FB6289}" type="presParOf" srcId="{25F5614C-E944-43ED-B4DC-BB1F31A7B9FA}" destId="{2C99D168-578F-47EE-B69A-67B873593E19}" srcOrd="1" destOrd="0" presId="urn:microsoft.com/office/officeart/2005/8/layout/radial4"/>
    <dgm:cxn modelId="{E31DD64E-D328-4B05-B3F5-117A486792A4}" type="presParOf" srcId="{25F5614C-E944-43ED-B4DC-BB1F31A7B9FA}" destId="{EB52B44B-FA69-48CE-B08A-0FF36508EBBD}" srcOrd="2" destOrd="0" presId="urn:microsoft.com/office/officeart/2005/8/layout/radial4"/>
    <dgm:cxn modelId="{4D9D5448-EE93-4A03-BCC6-E917CB9CFA2B}" type="presParOf" srcId="{25F5614C-E944-43ED-B4DC-BB1F31A7B9FA}" destId="{53516AF7-B6B8-417E-A342-6BCB43D153D3}" srcOrd="3" destOrd="0" presId="urn:microsoft.com/office/officeart/2005/8/layout/radial4"/>
    <dgm:cxn modelId="{2CDB787F-D21D-4F78-A6D7-4015DF14EC79}" type="presParOf" srcId="{25F5614C-E944-43ED-B4DC-BB1F31A7B9FA}" destId="{5AF360C1-AF02-42ED-AC29-2D7110881CFB}" srcOrd="4" destOrd="0" presId="urn:microsoft.com/office/officeart/2005/8/layout/radial4"/>
    <dgm:cxn modelId="{991FEC86-F72D-4DB0-ADA2-71FC66220AA4}" type="presParOf" srcId="{25F5614C-E944-43ED-B4DC-BB1F31A7B9FA}" destId="{D62766EE-C541-4453-A2CC-A0948D1B6D9B}" srcOrd="5" destOrd="0" presId="urn:microsoft.com/office/officeart/2005/8/layout/radial4"/>
    <dgm:cxn modelId="{B49825ED-6FE8-406F-9CFA-914DB0E8BD84}" type="presParOf" srcId="{25F5614C-E944-43ED-B4DC-BB1F31A7B9FA}" destId="{7AABB660-A466-460A-91AC-3077284AB0CC}" srcOrd="6" destOrd="0" presId="urn:microsoft.com/office/officeart/2005/8/layout/radial4"/>
    <dgm:cxn modelId="{85F15C4D-340D-4F54-9C39-F550ADC5F9E9}" type="presParOf" srcId="{25F5614C-E944-43ED-B4DC-BB1F31A7B9FA}" destId="{7FD6E606-00EB-46CF-9078-94BC3A5DF629}" srcOrd="7" destOrd="0" presId="urn:microsoft.com/office/officeart/2005/8/layout/radial4"/>
    <dgm:cxn modelId="{E748DA60-211E-4E26-BF2A-32E359835396}" type="presParOf" srcId="{25F5614C-E944-43ED-B4DC-BB1F31A7B9FA}" destId="{BF28C3D6-2F75-4A29-84ED-B536AB95934D}" srcOrd="8" destOrd="0" presId="urn:microsoft.com/office/officeart/2005/8/layout/radial4"/>
    <dgm:cxn modelId="{610009E5-B381-432C-956E-567C4A45B2F1}" type="presParOf" srcId="{25F5614C-E944-43ED-B4DC-BB1F31A7B9FA}" destId="{BB03CE2A-FED9-4F55-8B49-F7B452ED5FF8}" srcOrd="9" destOrd="0" presId="urn:microsoft.com/office/officeart/2005/8/layout/radial4"/>
    <dgm:cxn modelId="{F7F2F65F-DADA-4A4C-8730-DD16C52416C3}" type="presParOf" srcId="{25F5614C-E944-43ED-B4DC-BB1F31A7B9FA}" destId="{511DE2FA-DB99-49A5-A719-ADDD340FC5C6}" srcOrd="10" destOrd="0" presId="urn:microsoft.com/office/officeart/2005/8/layout/radial4"/>
    <dgm:cxn modelId="{8A06001A-F179-4DA7-89C9-7FB74B1106CE}" type="presParOf" srcId="{25F5614C-E944-43ED-B4DC-BB1F31A7B9FA}" destId="{410C9E46-9B6B-4DCD-A0F1-4A89DDE35180}" srcOrd="11" destOrd="0" presId="urn:microsoft.com/office/officeart/2005/8/layout/radial4"/>
    <dgm:cxn modelId="{3AEE361D-AA55-4F5F-ADA2-F70C0C786DA8}" type="presParOf" srcId="{25F5614C-E944-43ED-B4DC-BB1F31A7B9FA}" destId="{62C50F2F-710D-465B-8EAA-861E4F73E0AF}" srcOrd="12" destOrd="0" presId="urn:microsoft.com/office/officeart/2005/8/layout/radial4"/>
    <dgm:cxn modelId="{EEDB5257-5E74-4AB8-9BE6-309F4B351FA4}" type="presParOf" srcId="{25F5614C-E944-43ED-B4DC-BB1F31A7B9FA}" destId="{33164B9A-B31B-49FB-A135-393C180E85B1}" srcOrd="13" destOrd="0" presId="urn:microsoft.com/office/officeart/2005/8/layout/radial4"/>
    <dgm:cxn modelId="{1C830E2C-1A07-4531-B2A1-7464ECBF4B7A}" type="presParOf" srcId="{25F5614C-E944-43ED-B4DC-BB1F31A7B9FA}" destId="{126F832E-A984-42FB-B106-AE5FA0FF7EDC}" srcOrd="14" destOrd="0" presId="urn:microsoft.com/office/officeart/2005/8/layout/radial4"/>
    <dgm:cxn modelId="{CEBF2581-58D1-4C49-90FA-E89D5C4DC639}" type="presParOf" srcId="{25F5614C-E944-43ED-B4DC-BB1F31A7B9FA}" destId="{0ED480BA-CEE1-4A9D-B52B-244559A0C1B0}" srcOrd="15" destOrd="0" presId="urn:microsoft.com/office/officeart/2005/8/layout/radial4"/>
    <dgm:cxn modelId="{3B58399C-F1E8-464D-B352-F587FC336632}" type="presParOf" srcId="{25F5614C-E944-43ED-B4DC-BB1F31A7B9FA}" destId="{9A4AC759-EB04-4602-A5E2-86263006064F}" srcOrd="16" destOrd="0" presId="urn:microsoft.com/office/officeart/2005/8/layout/radial4"/>
    <dgm:cxn modelId="{C84CFD29-2EAB-425C-943B-E0B27377C6AA}" type="presParOf" srcId="{25F5614C-E944-43ED-B4DC-BB1F31A7B9FA}" destId="{BD131757-8E91-4722-931B-574139A80D38}" srcOrd="17" destOrd="0" presId="urn:microsoft.com/office/officeart/2005/8/layout/radial4"/>
    <dgm:cxn modelId="{0F71804E-6076-421D-A1DC-D9D09CBD2723}" type="presParOf" srcId="{25F5614C-E944-43ED-B4DC-BB1F31A7B9FA}" destId="{DDE33BAA-C3BD-4B6B-A5D9-397CA45E883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1E965-5785-446F-ACA7-B9E25F1FFCEE}">
      <dsp:nvSpPr>
        <dsp:cNvPr id="0" name=""/>
        <dsp:cNvSpPr/>
      </dsp:nvSpPr>
      <dsp:spPr>
        <a:xfrm>
          <a:off x="371502" y="19796"/>
          <a:ext cx="8301133" cy="1018016"/>
        </a:xfrm>
        <a:prstGeom prst="roundRect">
          <a:avLst>
            <a:gd name="adj" fmla="val 10000"/>
          </a:avLst>
        </a:prstGeom>
        <a:solidFill>
          <a:schemeClr val="accent2"/>
        </a:solidFill>
        <a:ln w="425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/>
              </a:solidFill>
            </a:rPr>
            <a:t>Центры активности</a:t>
          </a:r>
          <a:endParaRPr lang="ru-RU" sz="4000" b="1" kern="1200" dirty="0">
            <a:solidFill>
              <a:schemeClr val="bg1"/>
            </a:solidFill>
          </a:endParaRPr>
        </a:p>
      </dsp:txBody>
      <dsp:txXfrm>
        <a:off x="401319" y="49613"/>
        <a:ext cx="8241499" cy="958382"/>
      </dsp:txXfrm>
    </dsp:sp>
    <dsp:sp modelId="{5618CC2B-1BDF-4CB9-B364-EC0922D166B4}">
      <dsp:nvSpPr>
        <dsp:cNvPr id="0" name=""/>
        <dsp:cNvSpPr/>
      </dsp:nvSpPr>
      <dsp:spPr>
        <a:xfrm rot="6953683">
          <a:off x="5456931" y="1019689"/>
          <a:ext cx="721292" cy="45810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 rot="-5400000">
        <a:off x="5710154" y="894996"/>
        <a:ext cx="274865" cy="583860"/>
      </dsp:txXfrm>
    </dsp:sp>
    <dsp:sp modelId="{5BADEC82-C766-46E9-9FCA-58F9CB078E16}">
      <dsp:nvSpPr>
        <dsp:cNvPr id="0" name=""/>
        <dsp:cNvSpPr/>
      </dsp:nvSpPr>
      <dsp:spPr>
        <a:xfrm>
          <a:off x="0" y="1651381"/>
          <a:ext cx="8712968" cy="1291740"/>
        </a:xfrm>
        <a:prstGeom prst="roundRect">
          <a:avLst>
            <a:gd name="adj" fmla="val 10000"/>
          </a:avLst>
        </a:prstGeom>
        <a:solidFill>
          <a:schemeClr val="accent5"/>
        </a:solidFill>
        <a:ln w="425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Развивающая предметно-пространственная среда</a:t>
          </a:r>
          <a:endParaRPr lang="ru-RU" sz="3600" b="1" kern="1200" dirty="0"/>
        </a:p>
      </dsp:txBody>
      <dsp:txXfrm>
        <a:off x="37834" y="1689215"/>
        <a:ext cx="8637300" cy="1216072"/>
      </dsp:txXfrm>
    </dsp:sp>
    <dsp:sp modelId="{7D8114F2-E14B-4020-84EA-08711FF96C52}">
      <dsp:nvSpPr>
        <dsp:cNvPr id="0" name=""/>
        <dsp:cNvSpPr/>
      </dsp:nvSpPr>
      <dsp:spPr>
        <a:xfrm rot="7422769">
          <a:off x="4317966" y="2788643"/>
          <a:ext cx="544032" cy="45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4490688" y="2757237"/>
        <a:ext cx="274865" cy="406600"/>
      </dsp:txXfrm>
    </dsp:sp>
    <dsp:sp modelId="{BC937E3D-509A-45C0-9021-B5021D1BBC9B}">
      <dsp:nvSpPr>
        <dsp:cNvPr id="0" name=""/>
        <dsp:cNvSpPr/>
      </dsp:nvSpPr>
      <dsp:spPr>
        <a:xfrm>
          <a:off x="18507" y="3331597"/>
          <a:ext cx="8675953" cy="1330242"/>
        </a:xfrm>
        <a:prstGeom prst="roundRect">
          <a:avLst>
            <a:gd name="adj" fmla="val 10000"/>
          </a:avLst>
        </a:prstGeom>
        <a:solidFill>
          <a:schemeClr val="accent2"/>
        </a:solidFill>
        <a:ln w="425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Пространственно-предметный компонент</a:t>
          </a:r>
          <a:endParaRPr lang="ru-RU" sz="3600" b="1" kern="1200" dirty="0">
            <a:solidFill>
              <a:schemeClr val="bg1"/>
            </a:solidFill>
          </a:endParaRPr>
        </a:p>
      </dsp:txBody>
      <dsp:txXfrm>
        <a:off x="57468" y="3370558"/>
        <a:ext cx="8598031" cy="1252320"/>
      </dsp:txXfrm>
    </dsp:sp>
    <dsp:sp modelId="{5BD60789-2575-4FF3-94A9-81E6CF15D09A}">
      <dsp:nvSpPr>
        <dsp:cNvPr id="0" name=""/>
        <dsp:cNvSpPr/>
      </dsp:nvSpPr>
      <dsp:spPr>
        <a:xfrm rot="7005508">
          <a:off x="3049546" y="4557798"/>
          <a:ext cx="652331" cy="45810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-5400000">
        <a:off x="3269217" y="4468045"/>
        <a:ext cx="274865" cy="514899"/>
      </dsp:txXfrm>
    </dsp:sp>
    <dsp:sp modelId="{FD05BBDA-AA7D-4C92-8EFE-D45BFDB74D17}">
      <dsp:nvSpPr>
        <dsp:cNvPr id="0" name=""/>
        <dsp:cNvSpPr/>
      </dsp:nvSpPr>
      <dsp:spPr>
        <a:xfrm>
          <a:off x="2857" y="5174671"/>
          <a:ext cx="8603920" cy="1018016"/>
        </a:xfrm>
        <a:prstGeom prst="roundRect">
          <a:avLst>
            <a:gd name="adj" fmla="val 10000"/>
          </a:avLst>
        </a:prstGeom>
        <a:solidFill>
          <a:schemeClr val="accent5"/>
        </a:solidFill>
        <a:ln w="425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Образовательная среда ДОУ</a:t>
          </a:r>
          <a:endParaRPr lang="ru-RU" sz="3600" b="1" kern="1200" dirty="0"/>
        </a:p>
      </dsp:txBody>
      <dsp:txXfrm>
        <a:off x="32674" y="5204488"/>
        <a:ext cx="8544286" cy="958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09BD-2989-40BC-A07A-F75E59374699}">
      <dsp:nvSpPr>
        <dsp:cNvPr id="0" name=""/>
        <dsp:cNvSpPr/>
      </dsp:nvSpPr>
      <dsp:spPr>
        <a:xfrm rot="16200000">
          <a:off x="1368152" y="-1368152"/>
          <a:ext cx="1296144" cy="4032448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42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Самостоятельность</a:t>
          </a:r>
          <a:endParaRPr lang="ru-RU" sz="2400" b="1" kern="1200" dirty="0"/>
        </a:p>
      </dsp:txBody>
      <dsp:txXfrm rot="5400000">
        <a:off x="0" y="0"/>
        <a:ext cx="4032448" cy="972108"/>
      </dsp:txXfrm>
    </dsp:sp>
    <dsp:sp modelId="{ED9995B4-F6EC-4622-89E6-92551B3F2062}">
      <dsp:nvSpPr>
        <dsp:cNvPr id="0" name=""/>
        <dsp:cNvSpPr/>
      </dsp:nvSpPr>
      <dsp:spPr>
        <a:xfrm>
          <a:off x="4032448" y="0"/>
          <a:ext cx="4032448" cy="1296144"/>
        </a:xfrm>
        <a:prstGeom prst="round1Rect">
          <a:avLst/>
        </a:prstGeom>
        <a:solidFill>
          <a:srgbClr val="92D050"/>
        </a:solidFill>
        <a:ln w="425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Инициативность</a:t>
          </a:r>
          <a:endParaRPr lang="ru-RU" sz="2400" b="1" kern="1200" dirty="0"/>
        </a:p>
      </dsp:txBody>
      <dsp:txXfrm>
        <a:off x="4032448" y="0"/>
        <a:ext cx="4032448" cy="972108"/>
      </dsp:txXfrm>
    </dsp:sp>
    <dsp:sp modelId="{21B52558-A3B2-4112-AC7F-C07981E9C105}">
      <dsp:nvSpPr>
        <dsp:cNvPr id="0" name=""/>
        <dsp:cNvSpPr/>
      </dsp:nvSpPr>
      <dsp:spPr>
        <a:xfrm rot="10800000">
          <a:off x="0" y="1296144"/>
          <a:ext cx="4032448" cy="1296144"/>
        </a:xfrm>
        <a:prstGeom prst="round1Rect">
          <a:avLst/>
        </a:prstGeom>
        <a:solidFill>
          <a:schemeClr val="accent1"/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Ответственность</a:t>
          </a:r>
          <a:endParaRPr lang="ru-RU" sz="2400" b="1" kern="1200" dirty="0"/>
        </a:p>
      </dsp:txBody>
      <dsp:txXfrm rot="10800000">
        <a:off x="0" y="1620179"/>
        <a:ext cx="4032448" cy="972108"/>
      </dsp:txXfrm>
    </dsp:sp>
    <dsp:sp modelId="{08028090-695E-40A3-B25E-D6562B181754}">
      <dsp:nvSpPr>
        <dsp:cNvPr id="0" name=""/>
        <dsp:cNvSpPr/>
      </dsp:nvSpPr>
      <dsp:spPr>
        <a:xfrm rot="5400000">
          <a:off x="5400599" y="-72008"/>
          <a:ext cx="1296144" cy="4032448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Творчество</a:t>
          </a:r>
          <a:endParaRPr lang="ru-RU" sz="2400" b="1" kern="1200" dirty="0"/>
        </a:p>
      </dsp:txBody>
      <dsp:txXfrm rot="-5400000">
        <a:off x="4032448" y="1620179"/>
        <a:ext cx="4032448" cy="972108"/>
      </dsp:txXfrm>
    </dsp:sp>
    <dsp:sp modelId="{55FAA26E-3BB7-4779-B3D1-9DFA975A5CCB}">
      <dsp:nvSpPr>
        <dsp:cNvPr id="0" name=""/>
        <dsp:cNvSpPr/>
      </dsp:nvSpPr>
      <dsp:spPr>
        <a:xfrm>
          <a:off x="1505433" y="777686"/>
          <a:ext cx="5054028" cy="103691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25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>
                  <a:lumMod val="75000"/>
                </a:schemeClr>
              </a:solidFill>
            </a:rPr>
            <a:t>Личностное развитие ребёнка дошкольного возраста</a:t>
          </a:r>
          <a:endParaRPr lang="ru-RU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556051" y="828304"/>
        <a:ext cx="4952792" cy="935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D9284-F76D-442E-8FD9-92F08563CE11}">
      <dsp:nvSpPr>
        <dsp:cNvPr id="0" name=""/>
        <dsp:cNvSpPr/>
      </dsp:nvSpPr>
      <dsp:spPr>
        <a:xfrm>
          <a:off x="3168355" y="2889696"/>
          <a:ext cx="2273168" cy="1177227"/>
        </a:xfrm>
        <a:prstGeom prst="flowChartAlternateProcess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  <a:lumOff val="2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Центры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активности</a:t>
          </a:r>
          <a:endParaRPr lang="ru-RU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25821" y="2947162"/>
        <a:ext cx="2158236" cy="1062295"/>
      </dsp:txXfrm>
    </dsp:sp>
    <dsp:sp modelId="{2C99D168-578F-47EE-B69A-67B873593E19}">
      <dsp:nvSpPr>
        <dsp:cNvPr id="0" name=""/>
        <dsp:cNvSpPr/>
      </dsp:nvSpPr>
      <dsp:spPr>
        <a:xfrm rot="10881539" flipH="1">
          <a:off x="2482143" y="3599883"/>
          <a:ext cx="543253" cy="374808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2B44B-FA69-48CE-B08A-0FF36508EBBD}">
      <dsp:nvSpPr>
        <dsp:cNvPr id="0" name=""/>
        <dsp:cNvSpPr/>
      </dsp:nvSpPr>
      <dsp:spPr>
        <a:xfrm>
          <a:off x="-21723" y="3306206"/>
          <a:ext cx="2316056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Познание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-153" y="3327776"/>
        <a:ext cx="2272916" cy="693325"/>
      </dsp:txXfrm>
    </dsp:sp>
    <dsp:sp modelId="{53516AF7-B6B8-417E-A342-6BCB43D153D3}">
      <dsp:nvSpPr>
        <dsp:cNvPr id="0" name=""/>
        <dsp:cNvSpPr/>
      </dsp:nvSpPr>
      <dsp:spPr>
        <a:xfrm rot="1026190">
          <a:off x="2506482" y="2866646"/>
          <a:ext cx="613672" cy="374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60C1-AF02-42ED-AC29-2D7110881CFB}">
      <dsp:nvSpPr>
        <dsp:cNvPr id="0" name=""/>
        <dsp:cNvSpPr/>
      </dsp:nvSpPr>
      <dsp:spPr>
        <a:xfrm>
          <a:off x="0" y="2410728"/>
          <a:ext cx="2462539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Детское творчество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570" y="2432298"/>
        <a:ext cx="2419399" cy="693325"/>
      </dsp:txXfrm>
    </dsp:sp>
    <dsp:sp modelId="{D62766EE-C541-4453-A2CC-A0948D1B6D9B}">
      <dsp:nvSpPr>
        <dsp:cNvPr id="0" name=""/>
        <dsp:cNvSpPr/>
      </dsp:nvSpPr>
      <dsp:spPr>
        <a:xfrm rot="3696238">
          <a:off x="2608225" y="1588351"/>
          <a:ext cx="808301" cy="374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BB660-A466-460A-91AC-3077284AB0CC}">
      <dsp:nvSpPr>
        <dsp:cNvPr id="0" name=""/>
        <dsp:cNvSpPr/>
      </dsp:nvSpPr>
      <dsp:spPr>
        <a:xfrm>
          <a:off x="1420280" y="252979"/>
          <a:ext cx="2086896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Музыка и театр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41850" y="274549"/>
        <a:ext cx="2043756" cy="693325"/>
      </dsp:txXfrm>
    </dsp:sp>
    <dsp:sp modelId="{7FD6E606-00EB-46CF-9078-94BC3A5DF629}">
      <dsp:nvSpPr>
        <dsp:cNvPr id="0" name=""/>
        <dsp:cNvSpPr/>
      </dsp:nvSpPr>
      <dsp:spPr>
        <a:xfrm rot="1851626">
          <a:off x="2375972" y="2245725"/>
          <a:ext cx="773555" cy="374808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8C3D6-2F75-4A29-84ED-B536AB95934D}">
      <dsp:nvSpPr>
        <dsp:cNvPr id="0" name=""/>
        <dsp:cNvSpPr/>
      </dsp:nvSpPr>
      <dsp:spPr>
        <a:xfrm>
          <a:off x="31221" y="1197930"/>
          <a:ext cx="2238322" cy="9822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rgbClr val="00B05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</a:rPr>
            <a:t>Природа и экспериментирование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9989" y="1226698"/>
        <a:ext cx="2180786" cy="924673"/>
      </dsp:txXfrm>
    </dsp:sp>
    <dsp:sp modelId="{BB03CE2A-FED9-4F55-8B49-F7B452ED5FF8}">
      <dsp:nvSpPr>
        <dsp:cNvPr id="0" name=""/>
        <dsp:cNvSpPr/>
      </dsp:nvSpPr>
      <dsp:spPr>
        <a:xfrm rot="6729085">
          <a:off x="5339376" y="1712374"/>
          <a:ext cx="739027" cy="374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DE2FA-DB99-49A5-A719-ADDD340FC5C6}">
      <dsp:nvSpPr>
        <dsp:cNvPr id="0" name=""/>
        <dsp:cNvSpPr/>
      </dsp:nvSpPr>
      <dsp:spPr>
        <a:xfrm>
          <a:off x="4878248" y="253000"/>
          <a:ext cx="2504849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Математика и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</a:rPr>
            <a:t>сенсорика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99818" y="274570"/>
        <a:ext cx="2461709" cy="693325"/>
      </dsp:txXfrm>
    </dsp:sp>
    <dsp:sp modelId="{410C9E46-9B6B-4DCD-A0F1-4A89DDE35180}">
      <dsp:nvSpPr>
        <dsp:cNvPr id="0" name=""/>
        <dsp:cNvSpPr/>
      </dsp:nvSpPr>
      <dsp:spPr>
        <a:xfrm rot="5400000">
          <a:off x="3995085" y="2197597"/>
          <a:ext cx="737566" cy="37480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50F2F-710D-465B-8EAA-861E4F73E0AF}">
      <dsp:nvSpPr>
        <dsp:cNvPr id="0" name=""/>
        <dsp:cNvSpPr/>
      </dsp:nvSpPr>
      <dsp:spPr>
        <a:xfrm>
          <a:off x="3310375" y="1125330"/>
          <a:ext cx="2084612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rgbClr val="7030A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75000"/>
                </a:schemeClr>
              </a:solidFill>
            </a:rPr>
            <a:t>Безопасность</a:t>
          </a:r>
          <a:endParaRPr lang="ru-RU" sz="1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331945" y="1146900"/>
        <a:ext cx="2041472" cy="693325"/>
      </dsp:txXfrm>
    </dsp:sp>
    <dsp:sp modelId="{33164B9A-B31B-49FB-A135-393C180E85B1}">
      <dsp:nvSpPr>
        <dsp:cNvPr id="0" name=""/>
        <dsp:cNvSpPr/>
      </dsp:nvSpPr>
      <dsp:spPr>
        <a:xfrm rot="8791283">
          <a:off x="5489102" y="2259848"/>
          <a:ext cx="782645" cy="374808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F832E-A984-42FB-B106-AE5FA0FF7EDC}">
      <dsp:nvSpPr>
        <dsp:cNvPr id="0" name=""/>
        <dsp:cNvSpPr/>
      </dsp:nvSpPr>
      <dsp:spPr>
        <a:xfrm>
          <a:off x="6137691" y="1197975"/>
          <a:ext cx="2167769" cy="8819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Конструи-рование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163523" y="1223807"/>
        <a:ext cx="2116105" cy="830312"/>
      </dsp:txXfrm>
    </dsp:sp>
    <dsp:sp modelId="{0ED480BA-CEE1-4A9D-B52B-244559A0C1B0}">
      <dsp:nvSpPr>
        <dsp:cNvPr id="0" name=""/>
        <dsp:cNvSpPr/>
      </dsp:nvSpPr>
      <dsp:spPr>
        <a:xfrm rot="9782781">
          <a:off x="5489159" y="2818116"/>
          <a:ext cx="704479" cy="374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AC759-EB04-4602-A5E2-86263006064F}">
      <dsp:nvSpPr>
        <dsp:cNvPr id="0" name=""/>
        <dsp:cNvSpPr/>
      </dsp:nvSpPr>
      <dsp:spPr>
        <a:xfrm>
          <a:off x="6264685" y="2304253"/>
          <a:ext cx="2113970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Движение и спорт</a:t>
          </a:r>
          <a:endParaRPr lang="ru-RU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286255" y="2325823"/>
        <a:ext cx="2070830" cy="693325"/>
      </dsp:txXfrm>
    </dsp:sp>
    <dsp:sp modelId="{BD131757-8E91-4722-931B-574139A80D38}">
      <dsp:nvSpPr>
        <dsp:cNvPr id="0" name=""/>
        <dsp:cNvSpPr/>
      </dsp:nvSpPr>
      <dsp:spPr>
        <a:xfrm rot="10474418">
          <a:off x="5587120" y="3612888"/>
          <a:ext cx="507482" cy="374808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33BAA-C3BD-4B6B-A5D9-397CA45E8836}">
      <dsp:nvSpPr>
        <dsp:cNvPr id="0" name=""/>
        <dsp:cNvSpPr/>
      </dsp:nvSpPr>
      <dsp:spPr>
        <a:xfrm>
          <a:off x="6041721" y="3367990"/>
          <a:ext cx="2482175" cy="736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28575" cap="flat" cmpd="sng" algn="ctr">
          <a:solidFill>
            <a:srgbClr val="00B05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</a:rPr>
            <a:t>Сюжетно-ролевые игры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063291" y="3389560"/>
        <a:ext cx="2439035" cy="69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20880" cy="288032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«Развитие самостоятельности и детской инициативы в центрах активности»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560840" cy="1656184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Муниципальное автономное дошкольное образовательное учреждение №18 «Родничок»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Инициативная группа 2019-2020 учебный год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Руководитель: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Маер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Елена Сергеевна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19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579438"/>
            <a:ext cx="3672408" cy="1121370"/>
          </a:xfrm>
          <a:ln w="28575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Центр сюжетно-ролевых игр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3888432" cy="1296144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Центр конструирования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999111" cy="3312368"/>
          </a:xfrm>
          <a:ln w="38100">
            <a:solidFill>
              <a:srgbClr val="7030A0"/>
            </a:solidFill>
          </a:ln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930650" cy="3308027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611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021288"/>
            <a:ext cx="818388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652978"/>
              </p:ext>
            </p:extLst>
          </p:nvPr>
        </p:nvGraphicFramePr>
        <p:xfrm>
          <a:off x="251520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</a:rPr>
              <a:t>С.Л</a:t>
            </a:r>
            <a:r>
              <a:rPr lang="ru-RU" sz="3200" dirty="0">
                <a:solidFill>
                  <a:srgbClr val="002060"/>
                </a:solidFill>
                <a:effectLst/>
              </a:rPr>
              <a:t>. </a:t>
            </a:r>
            <a:r>
              <a:rPr lang="ru-RU" sz="3200" dirty="0" err="1" smtClean="0">
                <a:solidFill>
                  <a:srgbClr val="002060"/>
                </a:solidFill>
                <a:effectLst/>
              </a:rPr>
              <a:t>Новосёлова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, доктор </a:t>
            </a:r>
            <a:r>
              <a:rPr lang="ru-RU" sz="3200" dirty="0">
                <a:solidFill>
                  <a:srgbClr val="002060"/>
                </a:solidFill>
                <a:effectLst/>
              </a:rPr>
              <a:t>психологических наук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3672408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«Развивающая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предметная среда — это система материальных объектов деятельности ребенка, которая развивает его духовный и физический облик и предполагает единство социальных и природных средств обеспечения разнообразной деятельности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ребенка.»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31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632848" cy="1656184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solidFill>
                  <a:srgbClr val="C00000"/>
                </a:solidFill>
                <a:effectLst/>
              </a:rPr>
              <a:t/>
            </a:r>
            <a:br>
              <a:rPr lang="ru-RU" sz="1800" b="0" dirty="0">
                <a:solidFill>
                  <a:srgbClr val="C00000"/>
                </a:solidFill>
                <a:effectLst/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Самостоятельность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– обобщенное свойство личности, проявляющееся в  инициативности, критичности, адекватной самооценке и чувстве личной ответственности за свою деятельность и поведение</a:t>
            </a:r>
            <a:r>
              <a:rPr lang="ru-RU" sz="1800" dirty="0" smtClean="0">
                <a:solidFill>
                  <a:srgbClr val="7030A0"/>
                </a:solidFill>
                <a:effectLst/>
              </a:rPr>
              <a:t>.</a:t>
            </a:r>
            <a:br>
              <a:rPr lang="ru-RU" sz="1800" dirty="0" smtClean="0">
                <a:solidFill>
                  <a:srgbClr val="7030A0"/>
                </a:solidFill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Инициативность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-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определяется, как поведение личности, означающая способность действовать по внутреннему побуждению на внешние стимулы.</a:t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77835"/>
              </p:ext>
            </p:extLst>
          </p:nvPr>
        </p:nvGraphicFramePr>
        <p:xfrm>
          <a:off x="539552" y="476672"/>
          <a:ext cx="806489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8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66976" cy="1584176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Психолого-педагогические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требования к созданию предметно-пространственной среды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84167" y="3140968"/>
            <a:ext cx="2426479" cy="1296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Психолого-педагогические требования к созданию предметно-пространственной среды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536504" cy="309634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Содержательность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Полифункциональность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Трансформируемость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Доступность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Безопасность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ариативность</a:t>
            </a:r>
          </a:p>
          <a:p>
            <a:endParaRPr lang="ru-RU" sz="2400" dirty="0"/>
          </a:p>
        </p:txBody>
      </p:sp>
      <p:pic>
        <p:nvPicPr>
          <p:cNvPr id="1026" name="Picture 2" descr="D:\Users\User\Desktop\центры акт\DSCN4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28" y="2564904"/>
            <a:ext cx="3816424" cy="30963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24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653136"/>
            <a:ext cx="8101528" cy="1381904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Самостоятельная деятельность детей организуется посредством создания развивающих центров разной направленности в каждой группе детского сада (п. 3.3.2. ФГОС ДО).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endParaRPr lang="ru-RU" sz="31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0310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074248659"/>
              </p:ext>
            </p:extLst>
          </p:nvPr>
        </p:nvGraphicFramePr>
        <p:xfrm>
          <a:off x="395536" y="260648"/>
          <a:ext cx="84969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09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4752528"/>
          </a:xfr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Принцип </a:t>
            </a:r>
            <a:r>
              <a:rPr lang="ru-RU" sz="3200" b="1" dirty="0">
                <a:solidFill>
                  <a:srgbClr val="002060"/>
                </a:solidFill>
              </a:rPr>
              <a:t>постоянного изменения окружения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Принцип общения «глаза в глаза</a:t>
            </a:r>
            <a:r>
              <a:rPr lang="ru-RU" sz="32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Принцип разнообразия пространства. 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Гендерный принцип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Эстетический принцип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5085184"/>
            <a:ext cx="7776864" cy="1008112"/>
          </a:xfr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Оформление и оснащение центров активности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" y="499568"/>
            <a:ext cx="2880320" cy="1944216"/>
          </a:xfrm>
          <a:ln w="38100">
            <a:solidFill>
              <a:srgbClr val="00B05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55184"/>
            <a:ext cx="2000000" cy="1415000"/>
          </a:xfrm>
        </p:spPr>
      </p:pic>
      <p:pic>
        <p:nvPicPr>
          <p:cNvPr id="1026" name="Picture 2" descr="D:\Users\User\Desktop\центры акт\Слай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44" y="966616"/>
            <a:ext cx="2880320" cy="199952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центры акт\Слайд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4982"/>
            <a:ext cx="2664296" cy="193619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esktop\центры акт\literaturnyy_cen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1" y="2420888"/>
            <a:ext cx="20002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User\Desktop\центры акт\matematicheskiy_cen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79" y="3064982"/>
            <a:ext cx="20002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User\Desktop\центры акт\centr_eksperimentirovaniy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9" y="3562695"/>
            <a:ext cx="20002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2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" y="620688"/>
            <a:ext cx="3960440" cy="2694337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51" y="188640"/>
            <a:ext cx="4312637" cy="3088164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0" name="Picture 2" descr="D:\Users\User\Desktop\центры акт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8144"/>
            <a:ext cx="3806552" cy="269289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центры активности в до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0557"/>
            <a:ext cx="4084712" cy="27204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46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980</TotalTime>
  <Words>142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«Развитие самостоятельности и детской инициативы в центрах активности»</vt:lpstr>
      <vt:lpstr>Презентация PowerPoint</vt:lpstr>
      <vt:lpstr>С.Л. Новосёлова, доктор психологических наук </vt:lpstr>
      <vt:lpstr>         Самостоятельность – обобщенное свойство личности, проявляющееся в  инициативности, критичности, адекватной самооценке и чувстве личной ответственности за свою деятельность и поведение.  Инициативность - определяется, как поведение личности, означающая способность действовать по внутреннему побуждению на внешние стимулы.   </vt:lpstr>
      <vt:lpstr>  Психолого-педагогические требования к созданию предметно-пространственной среды </vt:lpstr>
      <vt:lpstr>  Самостоятельная деятельность детей организуется посредством создания развивающих центров разной направленности в каждой группе детского сада (п. 3.3.2. ФГОС ДО). </vt:lpstr>
      <vt:lpstr>Презентация PowerPoint</vt:lpstr>
      <vt:lpstr>Оформление и оснащение центров активности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52</cp:revision>
  <dcterms:modified xsi:type="dcterms:W3CDTF">2020-04-20T09:21:50Z</dcterms:modified>
</cp:coreProperties>
</file>