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58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9CC1D-E27E-45F6-85C2-94FDDC7862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443DB525-8326-43C6-8442-B416E0B5C56C}" type="pres">
      <dgm:prSet presAssocID="{0CF9CC1D-E27E-45F6-85C2-94FDDC7862B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689DD36-DD83-4626-8A91-E1F8C0B99C2E}" type="presOf" srcId="{0CF9CC1D-E27E-45F6-85C2-94FDDC7862B6}" destId="{443DB525-8326-43C6-8442-B416E0B5C5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C1F70-1F6E-4674-BFC0-9720EC49E1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F6E17-CDB7-455D-AD89-68E90EE17C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</a:rPr>
            <a:t>Пространственно-предметный компонент</a:t>
          </a:r>
        </a:p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</a:rPr>
            <a:t>(развивающая предметно-пространственная среда) </a:t>
          </a:r>
          <a:endParaRPr lang="ru-RU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9E80CF06-409D-484E-911A-4CE6947BB427}" type="parTrans" cxnId="{DEFFD228-3A39-4721-8B58-DD9E6D166624}">
      <dgm:prSet/>
      <dgm:spPr/>
      <dgm:t>
        <a:bodyPr/>
        <a:lstStyle/>
        <a:p>
          <a:endParaRPr lang="ru-RU"/>
        </a:p>
      </dgm:t>
    </dgm:pt>
    <dgm:pt modelId="{A29C749F-E57E-4D50-B9AF-3FD90C40D910}" type="sibTrans" cxnId="{DEFFD228-3A39-4721-8B58-DD9E6D166624}">
      <dgm:prSet/>
      <dgm:spPr/>
      <dgm:t>
        <a:bodyPr/>
        <a:lstStyle/>
        <a:p>
          <a:endParaRPr lang="ru-RU"/>
        </a:p>
      </dgm:t>
    </dgm:pt>
    <dgm:pt modelId="{473439E7-1ED4-4E01-B407-C2E18F7BBA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</a:rPr>
            <a:t>Социально-психологический компонент </a:t>
          </a:r>
        </a:p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</a:rPr>
            <a:t>(взаимодействие участников              образовательных отношений</a:t>
          </a:r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)</a:t>
          </a:r>
          <a:endParaRPr lang="ru-RU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9C445B7-2AF8-431D-B56F-D07C9EA414BF}" type="parTrans" cxnId="{E3815E5D-3881-42EF-8F47-468AFD569C92}">
      <dgm:prSet/>
      <dgm:spPr/>
      <dgm:t>
        <a:bodyPr/>
        <a:lstStyle/>
        <a:p>
          <a:endParaRPr lang="ru-RU"/>
        </a:p>
      </dgm:t>
    </dgm:pt>
    <dgm:pt modelId="{F4A95930-A988-4703-B6C7-9625C4C5F19C}" type="sibTrans" cxnId="{E3815E5D-3881-42EF-8F47-468AFD569C92}">
      <dgm:prSet/>
      <dgm:spPr/>
      <dgm:t>
        <a:bodyPr/>
        <a:lstStyle/>
        <a:p>
          <a:endParaRPr lang="ru-RU"/>
        </a:p>
      </dgm:t>
    </dgm:pt>
    <dgm:pt modelId="{B20F8139-8D64-4E23-9FCF-F7FACF12961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</a:rPr>
            <a:t>Информационно-образовательный компонент (содержание образования – методы,             технологии и т.д.).</a:t>
          </a:r>
          <a:endParaRPr lang="ru-RU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C7A41ADF-6909-4594-BFAE-10CE4D30CCD2}" type="parTrans" cxnId="{ECC4E69C-13F4-42D7-A08D-86E49B0B8167}">
      <dgm:prSet/>
      <dgm:spPr/>
      <dgm:t>
        <a:bodyPr/>
        <a:lstStyle/>
        <a:p>
          <a:endParaRPr lang="ru-RU"/>
        </a:p>
      </dgm:t>
    </dgm:pt>
    <dgm:pt modelId="{A148C24D-7FC8-44D6-A3BD-26DB4634C511}" type="sibTrans" cxnId="{ECC4E69C-13F4-42D7-A08D-86E49B0B8167}">
      <dgm:prSet/>
      <dgm:spPr/>
      <dgm:t>
        <a:bodyPr/>
        <a:lstStyle/>
        <a:p>
          <a:endParaRPr lang="ru-RU"/>
        </a:p>
      </dgm:t>
    </dgm:pt>
    <dgm:pt modelId="{6186146F-65BD-4EEE-ABEC-43405B622F8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976F4D76-4316-4658-85DA-6CFCFB5064D8}" type="parTrans" cxnId="{EFB40E4D-6C96-4069-B65B-F089C7990FD0}">
      <dgm:prSet/>
      <dgm:spPr/>
      <dgm:t>
        <a:bodyPr/>
        <a:lstStyle/>
        <a:p>
          <a:endParaRPr lang="ru-RU"/>
        </a:p>
      </dgm:t>
    </dgm:pt>
    <dgm:pt modelId="{D29613F8-3D77-411D-8377-A935E79E7A1C}" type="sibTrans" cxnId="{EFB40E4D-6C96-4069-B65B-F089C7990FD0}">
      <dgm:prSet/>
      <dgm:spPr/>
      <dgm:t>
        <a:bodyPr/>
        <a:lstStyle/>
        <a:p>
          <a:endParaRPr lang="ru-RU"/>
        </a:p>
      </dgm:t>
    </dgm:pt>
    <dgm:pt modelId="{4B21DA9D-E165-4B10-ADFC-EBE7DD007125}" type="pres">
      <dgm:prSet presAssocID="{405C1F70-1F6E-4674-BFC0-9720EC49E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EA209-D8AF-4CA1-A85A-EF82FC4D69F1}" type="pres">
      <dgm:prSet presAssocID="{5A8F6E17-CDB7-455D-AD89-68E90EE17C91}" presName="parentLin" presStyleCnt="0"/>
      <dgm:spPr/>
    </dgm:pt>
    <dgm:pt modelId="{328D925B-305F-4BA1-8715-6560FEB3CD17}" type="pres">
      <dgm:prSet presAssocID="{5A8F6E17-CDB7-455D-AD89-68E90EE17C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81677F-FA36-4815-9E5C-B01436D7EDC8}" type="pres">
      <dgm:prSet presAssocID="{5A8F6E17-CDB7-455D-AD89-68E90EE17C91}" presName="parentText" presStyleLbl="node1" presStyleIdx="0" presStyleCnt="3" custScaleX="114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EF699-6134-4F55-A8FA-8C23B16D6F71}" type="pres">
      <dgm:prSet presAssocID="{5A8F6E17-CDB7-455D-AD89-68E90EE17C91}" presName="negativeSpace" presStyleCnt="0"/>
      <dgm:spPr/>
    </dgm:pt>
    <dgm:pt modelId="{E3670870-89D9-49E6-A681-3D16C1DA1AFE}" type="pres">
      <dgm:prSet presAssocID="{5A8F6E17-CDB7-455D-AD89-68E90EE17C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78637-511C-4DEA-8757-65C18C48FB0E}" type="pres">
      <dgm:prSet presAssocID="{A29C749F-E57E-4D50-B9AF-3FD90C40D910}" presName="spaceBetweenRectangles" presStyleCnt="0"/>
      <dgm:spPr/>
    </dgm:pt>
    <dgm:pt modelId="{50D9969D-22DC-4BDB-B5CB-12131EFD7DE8}" type="pres">
      <dgm:prSet presAssocID="{473439E7-1ED4-4E01-B407-C2E18F7BBA8A}" presName="parentLin" presStyleCnt="0"/>
      <dgm:spPr/>
    </dgm:pt>
    <dgm:pt modelId="{1374555B-D475-40FB-AA42-B0E6AE10DFE4}" type="pres">
      <dgm:prSet presAssocID="{473439E7-1ED4-4E01-B407-C2E18F7BBA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564E55-0989-4788-AA0E-4DAA83378386}" type="pres">
      <dgm:prSet presAssocID="{473439E7-1ED4-4E01-B407-C2E18F7BBA8A}" presName="parentText" presStyleLbl="node1" presStyleIdx="1" presStyleCnt="3" custScaleX="116173" custLinFactNeighborX="-5660" custLinFactNeighborY="-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D36E6-0D81-4D08-9CA9-9C6EDB531F1A}" type="pres">
      <dgm:prSet presAssocID="{473439E7-1ED4-4E01-B407-C2E18F7BBA8A}" presName="negativeSpace" presStyleCnt="0"/>
      <dgm:spPr/>
    </dgm:pt>
    <dgm:pt modelId="{364C6BB7-EB05-4ED1-80D0-5D73810CCC75}" type="pres">
      <dgm:prSet presAssocID="{473439E7-1ED4-4E01-B407-C2E18F7BBA8A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CD021274-CE0D-4C0B-83F6-972B7D0B0A0E}" type="pres">
      <dgm:prSet presAssocID="{F4A95930-A988-4703-B6C7-9625C4C5F19C}" presName="spaceBetweenRectangles" presStyleCnt="0"/>
      <dgm:spPr/>
    </dgm:pt>
    <dgm:pt modelId="{54FCA5A0-08BA-4B30-BD53-01CA4C9D5A42}" type="pres">
      <dgm:prSet presAssocID="{B20F8139-8D64-4E23-9FCF-F7FACF129616}" presName="parentLin" presStyleCnt="0"/>
      <dgm:spPr/>
    </dgm:pt>
    <dgm:pt modelId="{F696E76C-8B8E-4833-8B83-0F0D1E745FA9}" type="pres">
      <dgm:prSet presAssocID="{B20F8139-8D64-4E23-9FCF-F7FACF1296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8F905A-50E7-4CE6-95F4-FD2025202E5B}" type="pres">
      <dgm:prSet presAssocID="{B20F8139-8D64-4E23-9FCF-F7FACF129616}" presName="parentText" presStyleLbl="node1" presStyleIdx="2" presStyleCnt="3" custScaleX="116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B0133-5DF3-44B0-AB39-F97806EF5A92}" type="pres">
      <dgm:prSet presAssocID="{B20F8139-8D64-4E23-9FCF-F7FACF129616}" presName="negativeSpace" presStyleCnt="0"/>
      <dgm:spPr/>
    </dgm:pt>
    <dgm:pt modelId="{DAD8BCED-1855-49A9-B319-FC28D9963286}" type="pres">
      <dgm:prSet presAssocID="{B20F8139-8D64-4E23-9FCF-F7FACF129616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20000"/>
            <a:lumOff val="80000"/>
            <a:alpha val="90000"/>
          </a:schemeClr>
        </a:solidFill>
      </dgm:spPr>
    </dgm:pt>
  </dgm:ptLst>
  <dgm:cxnLst>
    <dgm:cxn modelId="{6F43AC3F-46CD-4E7D-8B08-BCC414B92E4A}" type="presOf" srcId="{B20F8139-8D64-4E23-9FCF-F7FACF129616}" destId="{7C8F905A-50E7-4CE6-95F4-FD2025202E5B}" srcOrd="1" destOrd="0" presId="urn:microsoft.com/office/officeart/2005/8/layout/list1"/>
    <dgm:cxn modelId="{C76199E2-83A4-4062-8B8C-206E57F47273}" type="presOf" srcId="{B20F8139-8D64-4E23-9FCF-F7FACF129616}" destId="{F696E76C-8B8E-4833-8B83-0F0D1E745FA9}" srcOrd="0" destOrd="0" presId="urn:microsoft.com/office/officeart/2005/8/layout/list1"/>
    <dgm:cxn modelId="{A6B63A25-2C02-44A9-A48A-47596C3A0697}" type="presOf" srcId="{5A8F6E17-CDB7-455D-AD89-68E90EE17C91}" destId="{4A81677F-FA36-4815-9E5C-B01436D7EDC8}" srcOrd="1" destOrd="0" presId="urn:microsoft.com/office/officeart/2005/8/layout/list1"/>
    <dgm:cxn modelId="{ECC4E69C-13F4-42D7-A08D-86E49B0B8167}" srcId="{405C1F70-1F6E-4674-BFC0-9720EC49E1B5}" destId="{B20F8139-8D64-4E23-9FCF-F7FACF129616}" srcOrd="2" destOrd="0" parTransId="{C7A41ADF-6909-4594-BFAE-10CE4D30CCD2}" sibTransId="{A148C24D-7FC8-44D6-A3BD-26DB4634C511}"/>
    <dgm:cxn modelId="{EFB40E4D-6C96-4069-B65B-F089C7990FD0}" srcId="{5A8F6E17-CDB7-455D-AD89-68E90EE17C91}" destId="{6186146F-65BD-4EEE-ABEC-43405B622F8D}" srcOrd="0" destOrd="0" parTransId="{976F4D76-4316-4658-85DA-6CFCFB5064D8}" sibTransId="{D29613F8-3D77-411D-8377-A935E79E7A1C}"/>
    <dgm:cxn modelId="{14DABB49-C543-4BAD-BF95-78044022557C}" type="presOf" srcId="{473439E7-1ED4-4E01-B407-C2E18F7BBA8A}" destId="{1374555B-D475-40FB-AA42-B0E6AE10DFE4}" srcOrd="0" destOrd="0" presId="urn:microsoft.com/office/officeart/2005/8/layout/list1"/>
    <dgm:cxn modelId="{E3815E5D-3881-42EF-8F47-468AFD569C92}" srcId="{405C1F70-1F6E-4674-BFC0-9720EC49E1B5}" destId="{473439E7-1ED4-4E01-B407-C2E18F7BBA8A}" srcOrd="1" destOrd="0" parTransId="{A9C445B7-2AF8-431D-B56F-D07C9EA414BF}" sibTransId="{F4A95930-A988-4703-B6C7-9625C4C5F19C}"/>
    <dgm:cxn modelId="{DEFFD228-3A39-4721-8B58-DD9E6D166624}" srcId="{405C1F70-1F6E-4674-BFC0-9720EC49E1B5}" destId="{5A8F6E17-CDB7-455D-AD89-68E90EE17C91}" srcOrd="0" destOrd="0" parTransId="{9E80CF06-409D-484E-911A-4CE6947BB427}" sibTransId="{A29C749F-E57E-4D50-B9AF-3FD90C40D910}"/>
    <dgm:cxn modelId="{9342D3A1-EC0F-47B4-BA01-608283EFE803}" type="presOf" srcId="{6186146F-65BD-4EEE-ABEC-43405B622F8D}" destId="{E3670870-89D9-49E6-A681-3D16C1DA1AFE}" srcOrd="0" destOrd="0" presId="urn:microsoft.com/office/officeart/2005/8/layout/list1"/>
    <dgm:cxn modelId="{98F4BB85-C386-41F2-91C6-27F0FAACAC25}" type="presOf" srcId="{5A8F6E17-CDB7-455D-AD89-68E90EE17C91}" destId="{328D925B-305F-4BA1-8715-6560FEB3CD17}" srcOrd="0" destOrd="0" presId="urn:microsoft.com/office/officeart/2005/8/layout/list1"/>
    <dgm:cxn modelId="{3A2C5C23-2555-4DD2-97CE-D5B06EFD4531}" type="presOf" srcId="{473439E7-1ED4-4E01-B407-C2E18F7BBA8A}" destId="{02564E55-0989-4788-AA0E-4DAA83378386}" srcOrd="1" destOrd="0" presId="urn:microsoft.com/office/officeart/2005/8/layout/list1"/>
    <dgm:cxn modelId="{3F1BE21D-F62A-4804-8202-1C63D1917770}" type="presOf" srcId="{405C1F70-1F6E-4674-BFC0-9720EC49E1B5}" destId="{4B21DA9D-E165-4B10-ADFC-EBE7DD007125}" srcOrd="0" destOrd="0" presId="urn:microsoft.com/office/officeart/2005/8/layout/list1"/>
    <dgm:cxn modelId="{067CC832-41CA-4A71-B48D-33F736081559}" type="presParOf" srcId="{4B21DA9D-E165-4B10-ADFC-EBE7DD007125}" destId="{874EA209-D8AF-4CA1-A85A-EF82FC4D69F1}" srcOrd="0" destOrd="0" presId="urn:microsoft.com/office/officeart/2005/8/layout/list1"/>
    <dgm:cxn modelId="{66EC4C75-CDE8-4684-A8BD-EDE4FD78CDA8}" type="presParOf" srcId="{874EA209-D8AF-4CA1-A85A-EF82FC4D69F1}" destId="{328D925B-305F-4BA1-8715-6560FEB3CD17}" srcOrd="0" destOrd="0" presId="urn:microsoft.com/office/officeart/2005/8/layout/list1"/>
    <dgm:cxn modelId="{C373ABEC-3D71-4E69-95FA-29EC5CF6F3C6}" type="presParOf" srcId="{874EA209-D8AF-4CA1-A85A-EF82FC4D69F1}" destId="{4A81677F-FA36-4815-9E5C-B01436D7EDC8}" srcOrd="1" destOrd="0" presId="urn:microsoft.com/office/officeart/2005/8/layout/list1"/>
    <dgm:cxn modelId="{BA95793A-FF10-43E0-A876-CF30DA31A92C}" type="presParOf" srcId="{4B21DA9D-E165-4B10-ADFC-EBE7DD007125}" destId="{251EF699-6134-4F55-A8FA-8C23B16D6F71}" srcOrd="1" destOrd="0" presId="urn:microsoft.com/office/officeart/2005/8/layout/list1"/>
    <dgm:cxn modelId="{E399E283-D9E9-4305-9C32-77E256BF26AA}" type="presParOf" srcId="{4B21DA9D-E165-4B10-ADFC-EBE7DD007125}" destId="{E3670870-89D9-49E6-A681-3D16C1DA1AFE}" srcOrd="2" destOrd="0" presId="urn:microsoft.com/office/officeart/2005/8/layout/list1"/>
    <dgm:cxn modelId="{DDDCCBF1-5800-4EDE-B72D-0D5CE2DC32AC}" type="presParOf" srcId="{4B21DA9D-E165-4B10-ADFC-EBE7DD007125}" destId="{84378637-511C-4DEA-8757-65C18C48FB0E}" srcOrd="3" destOrd="0" presId="urn:microsoft.com/office/officeart/2005/8/layout/list1"/>
    <dgm:cxn modelId="{75578C46-5017-46FC-BEFD-9761D3EBF9A9}" type="presParOf" srcId="{4B21DA9D-E165-4B10-ADFC-EBE7DD007125}" destId="{50D9969D-22DC-4BDB-B5CB-12131EFD7DE8}" srcOrd="4" destOrd="0" presId="urn:microsoft.com/office/officeart/2005/8/layout/list1"/>
    <dgm:cxn modelId="{AD42D971-B819-42BD-AFC7-6BCF4E5E5ECB}" type="presParOf" srcId="{50D9969D-22DC-4BDB-B5CB-12131EFD7DE8}" destId="{1374555B-D475-40FB-AA42-B0E6AE10DFE4}" srcOrd="0" destOrd="0" presId="urn:microsoft.com/office/officeart/2005/8/layout/list1"/>
    <dgm:cxn modelId="{FF21AC3F-E7EA-493B-ADC5-B4229B95D22D}" type="presParOf" srcId="{50D9969D-22DC-4BDB-B5CB-12131EFD7DE8}" destId="{02564E55-0989-4788-AA0E-4DAA83378386}" srcOrd="1" destOrd="0" presId="urn:microsoft.com/office/officeart/2005/8/layout/list1"/>
    <dgm:cxn modelId="{A27EE705-2DFC-43AF-9162-B677AA671E39}" type="presParOf" srcId="{4B21DA9D-E165-4B10-ADFC-EBE7DD007125}" destId="{520D36E6-0D81-4D08-9CA9-9C6EDB531F1A}" srcOrd="5" destOrd="0" presId="urn:microsoft.com/office/officeart/2005/8/layout/list1"/>
    <dgm:cxn modelId="{C26BA7FE-5A78-4D57-B8F7-42C0FF415B37}" type="presParOf" srcId="{4B21DA9D-E165-4B10-ADFC-EBE7DD007125}" destId="{364C6BB7-EB05-4ED1-80D0-5D73810CCC75}" srcOrd="6" destOrd="0" presId="urn:microsoft.com/office/officeart/2005/8/layout/list1"/>
    <dgm:cxn modelId="{5489DDA7-9C82-4772-859E-9376C6462635}" type="presParOf" srcId="{4B21DA9D-E165-4B10-ADFC-EBE7DD007125}" destId="{CD021274-CE0D-4C0B-83F6-972B7D0B0A0E}" srcOrd="7" destOrd="0" presId="urn:microsoft.com/office/officeart/2005/8/layout/list1"/>
    <dgm:cxn modelId="{D7F7B131-2531-466B-AE98-0809EC2A598B}" type="presParOf" srcId="{4B21DA9D-E165-4B10-ADFC-EBE7DD007125}" destId="{54FCA5A0-08BA-4B30-BD53-01CA4C9D5A42}" srcOrd="8" destOrd="0" presId="urn:microsoft.com/office/officeart/2005/8/layout/list1"/>
    <dgm:cxn modelId="{6A689E26-DFD5-4C06-8209-DF1CB233845A}" type="presParOf" srcId="{54FCA5A0-08BA-4B30-BD53-01CA4C9D5A42}" destId="{F696E76C-8B8E-4833-8B83-0F0D1E745FA9}" srcOrd="0" destOrd="0" presId="urn:microsoft.com/office/officeart/2005/8/layout/list1"/>
    <dgm:cxn modelId="{B87CD9FB-CD9B-4176-8006-7FE77B70DC9A}" type="presParOf" srcId="{54FCA5A0-08BA-4B30-BD53-01CA4C9D5A42}" destId="{7C8F905A-50E7-4CE6-95F4-FD2025202E5B}" srcOrd="1" destOrd="0" presId="urn:microsoft.com/office/officeart/2005/8/layout/list1"/>
    <dgm:cxn modelId="{8CE7768D-44FC-4EA4-A7B7-C5BFE376B2C7}" type="presParOf" srcId="{4B21DA9D-E165-4B10-ADFC-EBE7DD007125}" destId="{ACFB0133-5DF3-44B0-AB39-F97806EF5A92}" srcOrd="9" destOrd="0" presId="urn:microsoft.com/office/officeart/2005/8/layout/list1"/>
    <dgm:cxn modelId="{F16385DA-5B13-4CB1-BDE4-EA09F3D138A2}" type="presParOf" srcId="{4B21DA9D-E165-4B10-ADFC-EBE7DD007125}" destId="{DAD8BCED-1855-49A9-B319-FC28D99632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8A00B-4C3A-453D-B8E9-DA94741A82E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FBEED-8C20-4942-9DAD-113457C018D4}" type="pres">
      <dgm:prSet presAssocID="{E318A00B-4C3A-453D-B8E9-DA94741A82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AE3CD-2431-4270-A06E-9F3EE4834966}" type="presOf" srcId="{E318A00B-4C3A-453D-B8E9-DA94741A82E9}" destId="{865FBEED-8C20-4942-9DAD-113457C018D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BCF4F4-D158-411C-AEE1-3BB2EB5FE5E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25083-AE46-4ADD-85E5-F9CBB112A27A}" type="pres">
      <dgm:prSet presAssocID="{73BCF4F4-D158-411C-AEE1-3BB2EB5FE5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D4843-4F86-48AC-ACB3-5870E133D0EF}" type="presOf" srcId="{73BCF4F4-D158-411C-AEE1-3BB2EB5FE5E6}" destId="{CDA25083-AE46-4ADD-85E5-F9CBB112A27A}" srcOrd="0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7E4DF9-AB5A-4FF6-92F2-A254F19D65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9CD2AC3-1BC4-49C9-9B72-3D80EBF9C43C}" type="pres">
      <dgm:prSet presAssocID="{6C7E4DF9-AB5A-4FF6-92F2-A254F19D657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6085AC2-D008-47D6-9C96-BF152F530F4A}" type="presOf" srcId="{6C7E4DF9-AB5A-4FF6-92F2-A254F19D6573}" destId="{89CD2AC3-1BC4-49C9-9B72-3D80EBF9C43C}" srcOrd="0" destOrd="0" presId="urn:microsoft.com/office/officeart/2005/8/layout/venn1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D52CC-6FD1-42EE-8E8B-291FC62F2C6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55550-13B4-482E-B75B-116BC37699A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err="1" smtClean="0">
              <a:solidFill>
                <a:srgbClr val="7030A0"/>
              </a:solidFill>
            </a:rPr>
            <a:t>Исследовательско</a:t>
          </a:r>
          <a:r>
            <a:rPr lang="ru-RU" sz="2800" b="1" dirty="0" smtClean="0">
              <a:solidFill>
                <a:srgbClr val="7030A0"/>
              </a:solidFill>
            </a:rPr>
            <a:t>-творческие</a:t>
          </a:r>
          <a:endParaRPr lang="ru-RU" sz="2800" b="1" dirty="0">
            <a:solidFill>
              <a:srgbClr val="7030A0"/>
            </a:solidFill>
          </a:endParaRPr>
        </a:p>
      </dgm:t>
    </dgm:pt>
    <dgm:pt modelId="{142EDC89-FE1D-4BA2-8597-F63D7EBCC772}" type="parTrans" cxnId="{308B6157-784E-445A-A354-E9C0BE144FE1}">
      <dgm:prSet/>
      <dgm:spPr/>
      <dgm:t>
        <a:bodyPr/>
        <a:lstStyle/>
        <a:p>
          <a:endParaRPr lang="ru-RU"/>
        </a:p>
      </dgm:t>
    </dgm:pt>
    <dgm:pt modelId="{F94C7273-3CB2-4784-940E-FF1A8958F876}" type="sibTrans" cxnId="{308B6157-784E-445A-A354-E9C0BE144FE1}">
      <dgm:prSet/>
      <dgm:spPr/>
      <dgm:t>
        <a:bodyPr/>
        <a:lstStyle/>
        <a:p>
          <a:endParaRPr lang="ru-RU"/>
        </a:p>
      </dgm:t>
    </dgm:pt>
    <dgm:pt modelId="{CDF8EA2A-946F-4115-96EE-109FD161FE1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75000"/>
                </a:schemeClr>
              </a:solidFill>
            </a:rPr>
            <a:t>Ролевые, игровые</a:t>
          </a:r>
          <a:endParaRPr lang="ru-RU" sz="2800" b="1" dirty="0">
            <a:solidFill>
              <a:schemeClr val="accent5">
                <a:lumMod val="75000"/>
              </a:schemeClr>
            </a:solidFill>
          </a:endParaRPr>
        </a:p>
      </dgm:t>
    </dgm:pt>
    <dgm:pt modelId="{02B17CD6-70D5-4648-8AF4-09E96543B756}" type="parTrans" cxnId="{85631068-3A63-421B-BC0F-D66FE9CC136B}">
      <dgm:prSet/>
      <dgm:spPr/>
      <dgm:t>
        <a:bodyPr/>
        <a:lstStyle/>
        <a:p>
          <a:endParaRPr lang="ru-RU"/>
        </a:p>
      </dgm:t>
    </dgm:pt>
    <dgm:pt modelId="{3E39280F-F2FB-4FFD-8E8B-35A3ABCA0C1A}" type="sibTrans" cxnId="{85631068-3A63-421B-BC0F-D66FE9CC136B}">
      <dgm:prSet/>
      <dgm:spPr/>
      <dgm:t>
        <a:bodyPr/>
        <a:lstStyle/>
        <a:p>
          <a:endParaRPr lang="ru-RU"/>
        </a:p>
      </dgm:t>
    </dgm:pt>
    <dgm:pt modelId="{BFF94CEC-1DB6-4038-85CC-FE9D9C907B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75000"/>
                </a:schemeClr>
              </a:solidFill>
            </a:rPr>
            <a:t>Информационно-практико-ориентированные</a:t>
          </a:r>
          <a:endParaRPr lang="ru-RU" sz="2800" b="1" dirty="0">
            <a:solidFill>
              <a:schemeClr val="accent1">
                <a:lumMod val="75000"/>
              </a:schemeClr>
            </a:solidFill>
          </a:endParaRPr>
        </a:p>
      </dgm:t>
    </dgm:pt>
    <dgm:pt modelId="{32FF5601-0518-4572-8EA6-EDAA8B8E33B4}" type="parTrans" cxnId="{78452E10-4AF0-434C-968E-58342F1C877A}">
      <dgm:prSet/>
      <dgm:spPr/>
      <dgm:t>
        <a:bodyPr/>
        <a:lstStyle/>
        <a:p>
          <a:endParaRPr lang="ru-RU"/>
        </a:p>
      </dgm:t>
    </dgm:pt>
    <dgm:pt modelId="{A6E5F9E3-3228-462A-BE54-1A77B9874FB4}" type="sibTrans" cxnId="{78452E10-4AF0-434C-968E-58342F1C877A}">
      <dgm:prSet/>
      <dgm:spPr/>
      <dgm:t>
        <a:bodyPr/>
        <a:lstStyle/>
        <a:p>
          <a:endParaRPr lang="ru-RU"/>
        </a:p>
      </dgm:t>
    </dgm:pt>
    <dgm:pt modelId="{DC7BF014-1321-4638-8913-2A437E08937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Творческие</a:t>
          </a:r>
          <a:r>
            <a:rPr lang="ru-RU" sz="3200" b="1" dirty="0" smtClean="0">
              <a:solidFill>
                <a:srgbClr val="FFC000"/>
              </a:solidFill>
            </a:rPr>
            <a:t> </a:t>
          </a:r>
          <a:endParaRPr lang="ru-RU" sz="3200" b="1" dirty="0">
            <a:solidFill>
              <a:srgbClr val="FFC000"/>
            </a:solidFill>
          </a:endParaRPr>
        </a:p>
      </dgm:t>
    </dgm:pt>
    <dgm:pt modelId="{DC2B65E0-D617-400D-84FC-73968E15F87F}" type="parTrans" cxnId="{20546A23-43E9-4809-AEEF-E7AD21ABCE1F}">
      <dgm:prSet/>
      <dgm:spPr/>
      <dgm:t>
        <a:bodyPr/>
        <a:lstStyle/>
        <a:p>
          <a:endParaRPr lang="ru-RU"/>
        </a:p>
      </dgm:t>
    </dgm:pt>
    <dgm:pt modelId="{5290A41D-B494-4C82-9F21-A103ECC06B68}" type="sibTrans" cxnId="{20546A23-43E9-4809-AEEF-E7AD21ABCE1F}">
      <dgm:prSet/>
      <dgm:spPr/>
      <dgm:t>
        <a:bodyPr/>
        <a:lstStyle/>
        <a:p>
          <a:endParaRPr lang="ru-RU"/>
        </a:p>
      </dgm:t>
    </dgm:pt>
    <dgm:pt modelId="{06CE02B9-5016-4997-B6D6-D0C28E4C58A8}" type="pres">
      <dgm:prSet presAssocID="{DC0D52CC-6FD1-42EE-8E8B-291FC62F2C6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B9BA-FF9E-4DE5-9795-E0E9698A93AA}" type="pres">
      <dgm:prSet presAssocID="{DC0D52CC-6FD1-42EE-8E8B-291FC62F2C63}" presName="axisShape" presStyleLbl="bgShp" presStyleIdx="0" presStyleCnt="1"/>
      <dgm:spPr/>
    </dgm:pt>
    <dgm:pt modelId="{D8745B3E-7CFB-4ACB-B058-634F51BAA8E1}" type="pres">
      <dgm:prSet presAssocID="{DC0D52CC-6FD1-42EE-8E8B-291FC62F2C63}" presName="rect1" presStyleLbl="node1" presStyleIdx="0" presStyleCnt="4" custScaleX="167588" custLinFactNeighborX="-34118" custLinFactNeighborY="-1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35E9D-A31A-493F-91EB-625E9BB1DB3F}" type="pres">
      <dgm:prSet presAssocID="{DC0D52CC-6FD1-42EE-8E8B-291FC62F2C63}" presName="rect2" presStyleLbl="node1" presStyleIdx="1" presStyleCnt="4" custScaleX="168475" custLinFactNeighborX="37370" custLinFactNeighborY="-1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6DB9-AB0B-4080-AD91-1EE226B8AA81}" type="pres">
      <dgm:prSet presAssocID="{DC0D52CC-6FD1-42EE-8E8B-291FC62F2C63}" presName="rect3" presStyleLbl="node1" presStyleIdx="2" presStyleCnt="4" custScaleX="162033" custScaleY="94191" custLinFactNeighborX="-35159" custLinFactNeighborY="-2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4D124-936C-49ED-B1E2-2E7A6DE69422}" type="pres">
      <dgm:prSet presAssocID="{DC0D52CC-6FD1-42EE-8E8B-291FC62F2C63}" presName="rect4" presStyleLbl="node1" presStyleIdx="3" presStyleCnt="4" custScaleX="163652" custScaleY="91768" custLinFactNeighborX="39244" custLinFactNeighborY="-3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E0850-0DFD-420A-A66D-16D9B13EAF76}" type="presOf" srcId="{CDF8EA2A-946F-4115-96EE-109FD161FE1C}" destId="{5DB35E9D-A31A-493F-91EB-625E9BB1DB3F}" srcOrd="0" destOrd="0" presId="urn:microsoft.com/office/officeart/2005/8/layout/matrix2"/>
    <dgm:cxn modelId="{308B6157-784E-445A-A354-E9C0BE144FE1}" srcId="{DC0D52CC-6FD1-42EE-8E8B-291FC62F2C63}" destId="{5DE55550-13B4-482E-B75B-116BC37699A4}" srcOrd="0" destOrd="0" parTransId="{142EDC89-FE1D-4BA2-8597-F63D7EBCC772}" sibTransId="{F94C7273-3CB2-4784-940E-FF1A8958F876}"/>
    <dgm:cxn modelId="{5EDBAFE6-BFAF-4B84-A20C-FE3F0784F8E6}" type="presOf" srcId="{DC0D52CC-6FD1-42EE-8E8B-291FC62F2C63}" destId="{06CE02B9-5016-4997-B6D6-D0C28E4C58A8}" srcOrd="0" destOrd="0" presId="urn:microsoft.com/office/officeart/2005/8/layout/matrix2"/>
    <dgm:cxn modelId="{20546A23-43E9-4809-AEEF-E7AD21ABCE1F}" srcId="{DC0D52CC-6FD1-42EE-8E8B-291FC62F2C63}" destId="{DC7BF014-1321-4638-8913-2A437E089370}" srcOrd="3" destOrd="0" parTransId="{DC2B65E0-D617-400D-84FC-73968E15F87F}" sibTransId="{5290A41D-B494-4C82-9F21-A103ECC06B68}"/>
    <dgm:cxn modelId="{93289BD8-D519-4BE5-A17F-02825466DD10}" type="presOf" srcId="{5DE55550-13B4-482E-B75B-116BC37699A4}" destId="{D8745B3E-7CFB-4ACB-B058-634F51BAA8E1}" srcOrd="0" destOrd="0" presId="urn:microsoft.com/office/officeart/2005/8/layout/matrix2"/>
    <dgm:cxn modelId="{78452E10-4AF0-434C-968E-58342F1C877A}" srcId="{DC0D52CC-6FD1-42EE-8E8B-291FC62F2C63}" destId="{BFF94CEC-1DB6-4038-85CC-FE9D9C907BE9}" srcOrd="2" destOrd="0" parTransId="{32FF5601-0518-4572-8EA6-EDAA8B8E33B4}" sibTransId="{A6E5F9E3-3228-462A-BE54-1A77B9874FB4}"/>
    <dgm:cxn modelId="{0F24232C-2130-4DD9-BCB9-B0A5BB70F513}" type="presOf" srcId="{DC7BF014-1321-4638-8913-2A437E089370}" destId="{1054D124-936C-49ED-B1E2-2E7A6DE69422}" srcOrd="0" destOrd="0" presId="urn:microsoft.com/office/officeart/2005/8/layout/matrix2"/>
    <dgm:cxn modelId="{9DF143BA-00E4-419C-9A96-1A0F9254E97B}" type="presOf" srcId="{BFF94CEC-1DB6-4038-85CC-FE9D9C907BE9}" destId="{189A6DB9-AB0B-4080-AD91-1EE226B8AA81}" srcOrd="0" destOrd="0" presId="urn:microsoft.com/office/officeart/2005/8/layout/matrix2"/>
    <dgm:cxn modelId="{85631068-3A63-421B-BC0F-D66FE9CC136B}" srcId="{DC0D52CC-6FD1-42EE-8E8B-291FC62F2C63}" destId="{CDF8EA2A-946F-4115-96EE-109FD161FE1C}" srcOrd="1" destOrd="0" parTransId="{02B17CD6-70D5-4648-8AF4-09E96543B756}" sibTransId="{3E39280F-F2FB-4FFD-8E8B-35A3ABCA0C1A}"/>
    <dgm:cxn modelId="{6B28F2A9-F682-4E82-BDDC-79C535405F2D}" type="presParOf" srcId="{06CE02B9-5016-4997-B6D6-D0C28E4C58A8}" destId="{0330B9BA-FF9E-4DE5-9795-E0E9698A93AA}" srcOrd="0" destOrd="0" presId="urn:microsoft.com/office/officeart/2005/8/layout/matrix2"/>
    <dgm:cxn modelId="{DE2B693B-6C9A-4911-9FB7-589A4203D1E6}" type="presParOf" srcId="{06CE02B9-5016-4997-B6D6-D0C28E4C58A8}" destId="{D8745B3E-7CFB-4ACB-B058-634F51BAA8E1}" srcOrd="1" destOrd="0" presId="urn:microsoft.com/office/officeart/2005/8/layout/matrix2"/>
    <dgm:cxn modelId="{730BD697-F11A-44E7-8BB6-15801CC13A88}" type="presParOf" srcId="{06CE02B9-5016-4997-B6D6-D0C28E4C58A8}" destId="{5DB35E9D-A31A-493F-91EB-625E9BB1DB3F}" srcOrd="2" destOrd="0" presId="urn:microsoft.com/office/officeart/2005/8/layout/matrix2"/>
    <dgm:cxn modelId="{5D5FDE7E-CAE7-436B-BEBF-187E6303289A}" type="presParOf" srcId="{06CE02B9-5016-4997-B6D6-D0C28E4C58A8}" destId="{189A6DB9-AB0B-4080-AD91-1EE226B8AA81}" srcOrd="3" destOrd="0" presId="urn:microsoft.com/office/officeart/2005/8/layout/matrix2"/>
    <dgm:cxn modelId="{55EECDCC-F1DF-4DD1-B7BE-8F66299F1470}" type="presParOf" srcId="{06CE02B9-5016-4997-B6D6-D0C28E4C58A8}" destId="{1054D124-936C-49ED-B1E2-2E7A6DE6942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C7A610-1E3B-4A03-BAE9-B4EE4318A0B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14042-9930-474B-B217-4A0B791FDF96}" type="pres">
      <dgm:prSet presAssocID="{57C7A610-1E3B-4A03-BAE9-B4EE4318A0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C478C-C100-4719-A28A-AE97C57EE2C8}" type="presOf" srcId="{57C7A610-1E3B-4A03-BAE9-B4EE4318A0BD}" destId="{97014042-9930-474B-B217-4A0B791FDF96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4B4A4-CC18-4805-959F-64A567B85D2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3121B-29F2-44EE-A1A7-733DDF8E0F2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                </a:t>
          </a:r>
          <a:r>
            <a:rPr lang="ru-RU" sz="2400" b="1" dirty="0" smtClean="0">
              <a:solidFill>
                <a:srgbClr val="C00000"/>
              </a:solidFill>
            </a:rPr>
            <a:t>Первый этап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                 3,5 – 5 лет       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  </a:t>
          </a:r>
          <a:r>
            <a:rPr lang="ru-RU" sz="2400" b="1" dirty="0" err="1" smtClean="0">
              <a:solidFill>
                <a:srgbClr val="C00000"/>
              </a:solidFill>
            </a:rPr>
            <a:t>Подражательско</a:t>
          </a:r>
          <a:r>
            <a:rPr lang="ru-RU" sz="2400" b="1" dirty="0" smtClean="0">
              <a:solidFill>
                <a:srgbClr val="C00000"/>
              </a:solidFill>
            </a:rPr>
            <a:t>- исполнительный</a:t>
          </a:r>
          <a:endParaRPr lang="ru-RU" sz="2400" b="1" dirty="0">
            <a:solidFill>
              <a:srgbClr val="C00000"/>
            </a:solidFill>
          </a:endParaRPr>
        </a:p>
      </dgm:t>
    </dgm:pt>
    <dgm:pt modelId="{F5BFE895-09BB-4C58-897D-C36B0D511BA5}" type="parTrans" cxnId="{7B92CCF1-FF00-4916-BF76-DA789FA0C5BA}">
      <dgm:prSet/>
      <dgm:spPr/>
      <dgm:t>
        <a:bodyPr/>
        <a:lstStyle/>
        <a:p>
          <a:endParaRPr lang="ru-RU"/>
        </a:p>
      </dgm:t>
    </dgm:pt>
    <dgm:pt modelId="{7BED5079-2B45-4CEF-B097-DF675806F54C}" type="sibTrans" cxnId="{7B92CCF1-FF00-4916-BF76-DA789FA0C5BA}">
      <dgm:prSet/>
      <dgm:spPr/>
      <dgm:t>
        <a:bodyPr/>
        <a:lstStyle/>
        <a:p>
          <a:endParaRPr lang="ru-RU"/>
        </a:p>
      </dgm:t>
    </dgm:pt>
    <dgm:pt modelId="{B2E60633-ECB7-40E6-9689-507800E963C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                  Второй этап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                   5 -6 лет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                    Развивающий </a:t>
          </a:r>
          <a:endParaRPr lang="ru-RU" sz="2400" b="1" dirty="0">
            <a:solidFill>
              <a:srgbClr val="002060"/>
            </a:solidFill>
          </a:endParaRPr>
        </a:p>
      </dgm:t>
    </dgm:pt>
    <dgm:pt modelId="{0BE5AA4C-7028-4B63-B41E-AD20539BE34A}" type="parTrans" cxnId="{9A60F677-15DE-4D2D-83C5-1C8826A68F95}">
      <dgm:prSet/>
      <dgm:spPr/>
      <dgm:t>
        <a:bodyPr/>
        <a:lstStyle/>
        <a:p>
          <a:endParaRPr lang="ru-RU"/>
        </a:p>
      </dgm:t>
    </dgm:pt>
    <dgm:pt modelId="{223EDBA2-85BA-4374-83EE-B759C3A63497}" type="sibTrans" cxnId="{9A60F677-15DE-4D2D-83C5-1C8826A68F95}">
      <dgm:prSet/>
      <dgm:spPr/>
      <dgm:t>
        <a:bodyPr/>
        <a:lstStyle/>
        <a:p>
          <a:endParaRPr lang="ru-RU"/>
        </a:p>
      </dgm:t>
    </dgm:pt>
    <dgm:pt modelId="{ECE6E2AF-7296-40AB-B925-A060FCC172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                    </a:t>
          </a:r>
          <a:r>
            <a:rPr lang="ru-RU" sz="2400" b="1" dirty="0" smtClean="0">
              <a:solidFill>
                <a:srgbClr val="C00000"/>
              </a:solidFill>
            </a:rPr>
            <a:t>Третий этап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                     6-7 лет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                   Творческий </a:t>
          </a:r>
          <a:endParaRPr lang="ru-RU" sz="2400" b="1" dirty="0">
            <a:solidFill>
              <a:srgbClr val="C00000"/>
            </a:solidFill>
          </a:endParaRPr>
        </a:p>
      </dgm:t>
    </dgm:pt>
    <dgm:pt modelId="{CB488C15-DF87-43BB-9C9C-24B8DE925A4C}" type="parTrans" cxnId="{6C0F7009-0FD2-4134-A50E-41CE80D6A907}">
      <dgm:prSet/>
      <dgm:spPr/>
      <dgm:t>
        <a:bodyPr/>
        <a:lstStyle/>
        <a:p>
          <a:endParaRPr lang="ru-RU"/>
        </a:p>
      </dgm:t>
    </dgm:pt>
    <dgm:pt modelId="{AA7B796B-047F-462E-8E1F-D741174AB769}" type="sibTrans" cxnId="{6C0F7009-0FD2-4134-A50E-41CE80D6A907}">
      <dgm:prSet/>
      <dgm:spPr/>
      <dgm:t>
        <a:bodyPr/>
        <a:lstStyle/>
        <a:p>
          <a:endParaRPr lang="ru-RU"/>
        </a:p>
      </dgm:t>
    </dgm:pt>
    <dgm:pt modelId="{1FF843CC-7B92-4121-9465-2C20C0FCD1C6}" type="pres">
      <dgm:prSet presAssocID="{4294B4A4-CC18-4805-959F-64A567B85D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3A44D-711C-4EE1-9478-4459F9B19406}" type="pres">
      <dgm:prSet presAssocID="{4294B4A4-CC18-4805-959F-64A567B85D21}" presName="dummyMaxCanvas" presStyleCnt="0">
        <dgm:presLayoutVars/>
      </dgm:prSet>
      <dgm:spPr/>
    </dgm:pt>
    <dgm:pt modelId="{A06ADDCB-A5E9-4A96-8F13-C5E8381A1526}" type="pres">
      <dgm:prSet presAssocID="{4294B4A4-CC18-4805-959F-64A567B85D21}" presName="ThreeNodes_1" presStyleLbl="node1" presStyleIdx="0" presStyleCnt="3" custScaleX="108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DF7C-3D54-4CF0-AF84-CA81E38E171E}" type="pres">
      <dgm:prSet presAssocID="{4294B4A4-CC18-4805-959F-64A567B85D2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8748-B713-4CB5-88F5-A0ABED84B439}" type="pres">
      <dgm:prSet presAssocID="{4294B4A4-CC18-4805-959F-64A567B85D2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8ACA4-C4BB-45D1-BD2D-544FDD74E255}" type="pres">
      <dgm:prSet presAssocID="{4294B4A4-CC18-4805-959F-64A567B85D2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0CE7-5D39-4CA6-9F2B-AD95FD28AD67}" type="pres">
      <dgm:prSet presAssocID="{4294B4A4-CC18-4805-959F-64A567B85D2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F7264-1D0A-431A-8061-195589B80BD1}" type="pres">
      <dgm:prSet presAssocID="{4294B4A4-CC18-4805-959F-64A567B85D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F4548-7A7A-4BD2-BCD0-67AE29BF5B50}" type="pres">
      <dgm:prSet presAssocID="{4294B4A4-CC18-4805-959F-64A567B85D2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BCDBB-AF13-4172-8F0A-9D1CBF688F96}" type="pres">
      <dgm:prSet presAssocID="{4294B4A4-CC18-4805-959F-64A567B85D2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26FF1-6444-4A7E-A73A-C960E03BB1F6}" type="presOf" srcId="{35F3121B-29F2-44EE-A1A7-733DDF8E0F2C}" destId="{672F7264-1D0A-431A-8061-195589B80BD1}" srcOrd="1" destOrd="0" presId="urn:microsoft.com/office/officeart/2005/8/layout/vProcess5"/>
    <dgm:cxn modelId="{8F3B39CF-723F-4FF6-936A-AE756AE4EA89}" type="presOf" srcId="{4294B4A4-CC18-4805-959F-64A567B85D21}" destId="{1FF843CC-7B92-4121-9465-2C20C0FCD1C6}" srcOrd="0" destOrd="0" presId="urn:microsoft.com/office/officeart/2005/8/layout/vProcess5"/>
    <dgm:cxn modelId="{972009C7-C626-4639-A57C-B78980F6642A}" type="presOf" srcId="{35F3121B-29F2-44EE-A1A7-733DDF8E0F2C}" destId="{A06ADDCB-A5E9-4A96-8F13-C5E8381A1526}" srcOrd="0" destOrd="0" presId="urn:microsoft.com/office/officeart/2005/8/layout/vProcess5"/>
    <dgm:cxn modelId="{4D2E44E6-8329-4F0B-A1BC-96C96B667A8F}" type="presOf" srcId="{7BED5079-2B45-4CEF-B097-DF675806F54C}" destId="{F1E8ACA4-C4BB-45D1-BD2D-544FDD74E255}" srcOrd="0" destOrd="0" presId="urn:microsoft.com/office/officeart/2005/8/layout/vProcess5"/>
    <dgm:cxn modelId="{6C0F7009-0FD2-4134-A50E-41CE80D6A907}" srcId="{4294B4A4-CC18-4805-959F-64A567B85D21}" destId="{ECE6E2AF-7296-40AB-B925-A060FCC172F4}" srcOrd="2" destOrd="0" parTransId="{CB488C15-DF87-43BB-9C9C-24B8DE925A4C}" sibTransId="{AA7B796B-047F-462E-8E1F-D741174AB769}"/>
    <dgm:cxn modelId="{D2E68A42-D60C-41A6-92FA-F606039EAF0A}" type="presOf" srcId="{ECE6E2AF-7296-40AB-B925-A060FCC172F4}" destId="{91248748-B713-4CB5-88F5-A0ABED84B439}" srcOrd="0" destOrd="0" presId="urn:microsoft.com/office/officeart/2005/8/layout/vProcess5"/>
    <dgm:cxn modelId="{F9C90FD0-E594-4D5B-AD07-03DD23AB065D}" type="presOf" srcId="{B2E60633-ECB7-40E6-9689-507800E963C6}" destId="{6D31DF7C-3D54-4CF0-AF84-CA81E38E171E}" srcOrd="0" destOrd="0" presId="urn:microsoft.com/office/officeart/2005/8/layout/vProcess5"/>
    <dgm:cxn modelId="{9A60F677-15DE-4D2D-83C5-1C8826A68F95}" srcId="{4294B4A4-CC18-4805-959F-64A567B85D21}" destId="{B2E60633-ECB7-40E6-9689-507800E963C6}" srcOrd="1" destOrd="0" parTransId="{0BE5AA4C-7028-4B63-B41E-AD20539BE34A}" sibTransId="{223EDBA2-85BA-4374-83EE-B759C3A63497}"/>
    <dgm:cxn modelId="{7B92CCF1-FF00-4916-BF76-DA789FA0C5BA}" srcId="{4294B4A4-CC18-4805-959F-64A567B85D21}" destId="{35F3121B-29F2-44EE-A1A7-733DDF8E0F2C}" srcOrd="0" destOrd="0" parTransId="{F5BFE895-09BB-4C58-897D-C36B0D511BA5}" sibTransId="{7BED5079-2B45-4CEF-B097-DF675806F54C}"/>
    <dgm:cxn modelId="{0428EE00-AD04-4ABC-945F-57700FC4E10E}" type="presOf" srcId="{ECE6E2AF-7296-40AB-B925-A060FCC172F4}" destId="{AA7BCDBB-AF13-4172-8F0A-9D1CBF688F96}" srcOrd="1" destOrd="0" presId="urn:microsoft.com/office/officeart/2005/8/layout/vProcess5"/>
    <dgm:cxn modelId="{5694F292-CCFB-4543-AF08-47DF69DF6709}" type="presOf" srcId="{B2E60633-ECB7-40E6-9689-507800E963C6}" destId="{58BF4548-7A7A-4BD2-BCD0-67AE29BF5B50}" srcOrd="1" destOrd="0" presId="urn:microsoft.com/office/officeart/2005/8/layout/vProcess5"/>
    <dgm:cxn modelId="{5CDF24D6-D812-4116-AB9C-1FED12DB21D1}" type="presOf" srcId="{223EDBA2-85BA-4374-83EE-B759C3A63497}" destId="{21CE0CE7-5D39-4CA6-9F2B-AD95FD28AD67}" srcOrd="0" destOrd="0" presId="urn:microsoft.com/office/officeart/2005/8/layout/vProcess5"/>
    <dgm:cxn modelId="{D66B323B-648D-4113-B048-58283BCD2DA7}" type="presParOf" srcId="{1FF843CC-7B92-4121-9465-2C20C0FCD1C6}" destId="{77C3A44D-711C-4EE1-9478-4459F9B19406}" srcOrd="0" destOrd="0" presId="urn:microsoft.com/office/officeart/2005/8/layout/vProcess5"/>
    <dgm:cxn modelId="{33EE6214-BD17-44BA-A50F-8C4FD0087F98}" type="presParOf" srcId="{1FF843CC-7B92-4121-9465-2C20C0FCD1C6}" destId="{A06ADDCB-A5E9-4A96-8F13-C5E8381A1526}" srcOrd="1" destOrd="0" presId="urn:microsoft.com/office/officeart/2005/8/layout/vProcess5"/>
    <dgm:cxn modelId="{0CA98493-7269-409D-AFA2-9B099D0C540C}" type="presParOf" srcId="{1FF843CC-7B92-4121-9465-2C20C0FCD1C6}" destId="{6D31DF7C-3D54-4CF0-AF84-CA81E38E171E}" srcOrd="2" destOrd="0" presId="urn:microsoft.com/office/officeart/2005/8/layout/vProcess5"/>
    <dgm:cxn modelId="{D5A6EA84-CBBF-4750-9EB0-4DD2F2CC6E93}" type="presParOf" srcId="{1FF843CC-7B92-4121-9465-2C20C0FCD1C6}" destId="{91248748-B713-4CB5-88F5-A0ABED84B439}" srcOrd="3" destOrd="0" presId="urn:microsoft.com/office/officeart/2005/8/layout/vProcess5"/>
    <dgm:cxn modelId="{723CF957-1C35-437B-8719-C119AE577506}" type="presParOf" srcId="{1FF843CC-7B92-4121-9465-2C20C0FCD1C6}" destId="{F1E8ACA4-C4BB-45D1-BD2D-544FDD74E255}" srcOrd="4" destOrd="0" presId="urn:microsoft.com/office/officeart/2005/8/layout/vProcess5"/>
    <dgm:cxn modelId="{51009399-E336-49B3-A929-02EDD2E30C96}" type="presParOf" srcId="{1FF843CC-7B92-4121-9465-2C20C0FCD1C6}" destId="{21CE0CE7-5D39-4CA6-9F2B-AD95FD28AD67}" srcOrd="5" destOrd="0" presId="urn:microsoft.com/office/officeart/2005/8/layout/vProcess5"/>
    <dgm:cxn modelId="{58146DE7-525D-497A-A25F-BAA4709D402A}" type="presParOf" srcId="{1FF843CC-7B92-4121-9465-2C20C0FCD1C6}" destId="{672F7264-1D0A-431A-8061-195589B80BD1}" srcOrd="6" destOrd="0" presId="urn:microsoft.com/office/officeart/2005/8/layout/vProcess5"/>
    <dgm:cxn modelId="{FCD176A6-146A-4573-9DDC-5EF682FE4CEE}" type="presParOf" srcId="{1FF843CC-7B92-4121-9465-2C20C0FCD1C6}" destId="{58BF4548-7A7A-4BD2-BCD0-67AE29BF5B50}" srcOrd="7" destOrd="0" presId="urn:microsoft.com/office/officeart/2005/8/layout/vProcess5"/>
    <dgm:cxn modelId="{2C36D63E-4D11-4CE0-8A19-EF36BB02AB91}" type="presParOf" srcId="{1FF843CC-7B92-4121-9465-2C20C0FCD1C6}" destId="{AA7BCDBB-AF13-4172-8F0A-9D1CBF688F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07A88A-C432-4E37-97B0-B34E963BD4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6A6F5-5ADA-4D13-A88E-A574D154CFF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Проблема</a:t>
          </a:r>
          <a:r>
            <a:rPr lang="ru-RU" sz="3600" dirty="0" smtClean="0"/>
            <a:t> </a:t>
          </a:r>
          <a:endParaRPr lang="ru-RU" sz="3600" dirty="0"/>
        </a:p>
      </dgm:t>
    </dgm:pt>
    <dgm:pt modelId="{867F9B1C-39A3-488E-9AAE-0704E90162BB}" type="parTrans" cxnId="{B10D389F-8D6C-4CF5-A7C3-CEC969D0C3A1}">
      <dgm:prSet/>
      <dgm:spPr/>
      <dgm:t>
        <a:bodyPr/>
        <a:lstStyle/>
        <a:p>
          <a:endParaRPr lang="ru-RU"/>
        </a:p>
      </dgm:t>
    </dgm:pt>
    <dgm:pt modelId="{B7F12D2E-6520-43B9-B8C5-B81CDD4FEAD9}" type="sibTrans" cxnId="{B10D389F-8D6C-4CF5-A7C3-CEC969D0C3A1}">
      <dgm:prSet/>
      <dgm:spPr/>
      <dgm:t>
        <a:bodyPr/>
        <a:lstStyle/>
        <a:p>
          <a:endParaRPr lang="ru-RU"/>
        </a:p>
      </dgm:t>
    </dgm:pt>
    <dgm:pt modelId="{0B459D2C-C628-49F9-A681-E57E2A01562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Проектирование</a:t>
          </a:r>
        </a:p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(планирование)</a:t>
          </a:r>
          <a:endParaRPr lang="ru-RU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45D857A5-DB62-4C02-AF13-8BBEAF3FCEF2}" type="parTrans" cxnId="{214188B3-8EC3-4848-AF74-6D1009CCF9AF}">
      <dgm:prSet/>
      <dgm:spPr/>
      <dgm:t>
        <a:bodyPr/>
        <a:lstStyle/>
        <a:p>
          <a:endParaRPr lang="ru-RU"/>
        </a:p>
      </dgm:t>
    </dgm:pt>
    <dgm:pt modelId="{2B3BCDFB-22A2-429D-A199-467CFAD5006E}" type="sibTrans" cxnId="{214188B3-8EC3-4848-AF74-6D1009CCF9AF}">
      <dgm:prSet/>
      <dgm:spPr/>
      <dgm:t>
        <a:bodyPr/>
        <a:lstStyle/>
        <a:p>
          <a:endParaRPr lang="ru-RU"/>
        </a:p>
      </dgm:t>
    </dgm:pt>
    <dgm:pt modelId="{B8CEC5FD-366B-4D0B-BFE0-F894ADF596E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Поиск информации</a:t>
          </a:r>
          <a:endParaRPr lang="ru-RU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BEFEAE48-5E67-4849-AC82-811333CD7D23}" type="parTrans" cxnId="{92B6C658-64A8-4762-BFCB-0EB4ED27F157}">
      <dgm:prSet/>
      <dgm:spPr/>
      <dgm:t>
        <a:bodyPr/>
        <a:lstStyle/>
        <a:p>
          <a:endParaRPr lang="ru-RU"/>
        </a:p>
      </dgm:t>
    </dgm:pt>
    <dgm:pt modelId="{B25C7627-5825-48AD-A9EB-03A8E5B01B91}" type="sibTrans" cxnId="{92B6C658-64A8-4762-BFCB-0EB4ED27F157}">
      <dgm:prSet/>
      <dgm:spPr/>
      <dgm:t>
        <a:bodyPr/>
        <a:lstStyle/>
        <a:p>
          <a:endParaRPr lang="ru-RU"/>
        </a:p>
      </dgm:t>
    </dgm:pt>
    <dgm:pt modelId="{39A69879-047C-4F1C-AC11-028512AEC97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Продукт</a:t>
          </a:r>
          <a:r>
            <a:rPr lang="ru-RU" sz="3600" dirty="0" smtClean="0"/>
            <a:t> </a:t>
          </a:r>
          <a:endParaRPr lang="ru-RU" sz="3600" dirty="0"/>
        </a:p>
      </dgm:t>
    </dgm:pt>
    <dgm:pt modelId="{1E700173-9A50-41A1-A896-9D2279F0D693}" type="parTrans" cxnId="{7998A9C3-D4D0-4AE7-82A7-3EDC3FDD2597}">
      <dgm:prSet/>
      <dgm:spPr/>
      <dgm:t>
        <a:bodyPr/>
        <a:lstStyle/>
        <a:p>
          <a:endParaRPr lang="ru-RU"/>
        </a:p>
      </dgm:t>
    </dgm:pt>
    <dgm:pt modelId="{5F47E37C-9FBD-4F5D-858B-105A835DDEED}" type="sibTrans" cxnId="{7998A9C3-D4D0-4AE7-82A7-3EDC3FDD2597}">
      <dgm:prSet/>
      <dgm:spPr/>
      <dgm:t>
        <a:bodyPr/>
        <a:lstStyle/>
        <a:p>
          <a:endParaRPr lang="ru-RU"/>
        </a:p>
      </dgm:t>
    </dgm:pt>
    <dgm:pt modelId="{B702B244-3554-495A-8BC9-30E1E54A37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Презентация</a:t>
          </a:r>
          <a:r>
            <a:rPr lang="ru-RU" sz="3600" dirty="0" smtClean="0"/>
            <a:t> </a:t>
          </a:r>
          <a:endParaRPr lang="ru-RU" sz="3600" dirty="0"/>
        </a:p>
      </dgm:t>
    </dgm:pt>
    <dgm:pt modelId="{EBFB15CB-8734-4294-BF9A-12709E86310A}" type="parTrans" cxnId="{73F03C52-1081-4520-AEB9-F16725EA9900}">
      <dgm:prSet/>
      <dgm:spPr/>
      <dgm:t>
        <a:bodyPr/>
        <a:lstStyle/>
        <a:p>
          <a:endParaRPr lang="ru-RU"/>
        </a:p>
      </dgm:t>
    </dgm:pt>
    <dgm:pt modelId="{D4CCA28A-A9BE-4177-B315-6B98564D782D}" type="sibTrans" cxnId="{73F03C52-1081-4520-AEB9-F16725EA9900}">
      <dgm:prSet/>
      <dgm:spPr/>
      <dgm:t>
        <a:bodyPr/>
        <a:lstStyle/>
        <a:p>
          <a:endParaRPr lang="ru-RU"/>
        </a:p>
      </dgm:t>
    </dgm:pt>
    <dgm:pt modelId="{D096C5E4-4429-49B8-83D5-231EB0B60D2F}" type="pres">
      <dgm:prSet presAssocID="{B607A88A-C432-4E37-97B0-B34E963BD4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F73BD-FABE-406B-8E82-8F79A6D32F73}" type="pres">
      <dgm:prSet presAssocID="{B607A88A-C432-4E37-97B0-B34E963BD43F}" presName="cycle" presStyleCnt="0"/>
      <dgm:spPr/>
    </dgm:pt>
    <dgm:pt modelId="{EA1AAA79-3EA9-4CBC-AA4E-2E69C54F07CF}" type="pres">
      <dgm:prSet presAssocID="{6756A6F5-5ADA-4D13-A88E-A574D154CFF3}" presName="nodeFirstNode" presStyleLbl="node1" presStyleIdx="0" presStyleCnt="5" custScaleX="129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9F8B4-994A-48C6-AA97-EAF43CD2BF0A}" type="pres">
      <dgm:prSet presAssocID="{B7F12D2E-6520-43B9-B8C5-B81CDD4FEAD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D80735A-27CA-4FA2-BF9E-6715A5D370C1}" type="pres">
      <dgm:prSet presAssocID="{0B459D2C-C628-49F9-A681-E57E2A01562F}" presName="nodeFollowingNodes" presStyleLbl="node1" presStyleIdx="1" presStyleCnt="5" custScaleX="160299" custRadScaleRad="139445" custRadScaleInc="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DBE4D-CA52-450E-A676-8338FCC0D69B}" type="pres">
      <dgm:prSet presAssocID="{B8CEC5FD-366B-4D0B-BFE0-F894ADF596EB}" presName="nodeFollowingNodes" presStyleLbl="node1" presStyleIdx="2" presStyleCnt="5" custScaleX="142911" custRadScaleRad="130219" custRadScaleInc="-28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3FA4E-ED38-4EE6-9053-58BBFD809E22}" type="pres">
      <dgm:prSet presAssocID="{39A69879-047C-4F1C-AC11-028512AEC978}" presName="nodeFollowingNodes" presStyleLbl="node1" presStyleIdx="3" presStyleCnt="5" custScaleX="139630" custRadScaleRad="124885" custRadScaleInc="25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7A84-2D7F-4DEA-92A7-FDE8B4E79B8B}" type="pres">
      <dgm:prSet presAssocID="{B702B244-3554-495A-8BC9-30E1E54A378D}" presName="nodeFollowingNodes" presStyleLbl="node1" presStyleIdx="4" presStyleCnt="5" custScaleX="149525" custRadScaleRad="138310" custRadScaleInc="-8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B13B5A-8E05-435A-899E-F37DE8BD2854}" type="presOf" srcId="{B702B244-3554-495A-8BC9-30E1E54A378D}" destId="{D22A7A84-2D7F-4DEA-92A7-FDE8B4E79B8B}" srcOrd="0" destOrd="0" presId="urn:microsoft.com/office/officeart/2005/8/layout/cycle3"/>
    <dgm:cxn modelId="{73F03C52-1081-4520-AEB9-F16725EA9900}" srcId="{B607A88A-C432-4E37-97B0-B34E963BD43F}" destId="{B702B244-3554-495A-8BC9-30E1E54A378D}" srcOrd="4" destOrd="0" parTransId="{EBFB15CB-8734-4294-BF9A-12709E86310A}" sibTransId="{D4CCA28A-A9BE-4177-B315-6B98564D782D}"/>
    <dgm:cxn modelId="{E40699DB-4C4A-46D6-A320-7137B9A2D419}" type="presOf" srcId="{B607A88A-C432-4E37-97B0-B34E963BD43F}" destId="{D096C5E4-4429-49B8-83D5-231EB0B60D2F}" srcOrd="0" destOrd="0" presId="urn:microsoft.com/office/officeart/2005/8/layout/cycle3"/>
    <dgm:cxn modelId="{7998A9C3-D4D0-4AE7-82A7-3EDC3FDD2597}" srcId="{B607A88A-C432-4E37-97B0-B34E963BD43F}" destId="{39A69879-047C-4F1C-AC11-028512AEC978}" srcOrd="3" destOrd="0" parTransId="{1E700173-9A50-41A1-A896-9D2279F0D693}" sibTransId="{5F47E37C-9FBD-4F5D-858B-105A835DDEED}"/>
    <dgm:cxn modelId="{B10D389F-8D6C-4CF5-A7C3-CEC969D0C3A1}" srcId="{B607A88A-C432-4E37-97B0-B34E963BD43F}" destId="{6756A6F5-5ADA-4D13-A88E-A574D154CFF3}" srcOrd="0" destOrd="0" parTransId="{867F9B1C-39A3-488E-9AAE-0704E90162BB}" sibTransId="{B7F12D2E-6520-43B9-B8C5-B81CDD4FEAD9}"/>
    <dgm:cxn modelId="{B451A90D-5AB4-46CE-B9ED-C30D817018A9}" type="presOf" srcId="{39A69879-047C-4F1C-AC11-028512AEC978}" destId="{0BD3FA4E-ED38-4EE6-9053-58BBFD809E22}" srcOrd="0" destOrd="0" presId="urn:microsoft.com/office/officeart/2005/8/layout/cycle3"/>
    <dgm:cxn modelId="{609D6513-21D9-4612-BFF3-D3143F6CC4E7}" type="presOf" srcId="{6756A6F5-5ADA-4D13-A88E-A574D154CFF3}" destId="{EA1AAA79-3EA9-4CBC-AA4E-2E69C54F07CF}" srcOrd="0" destOrd="0" presId="urn:microsoft.com/office/officeart/2005/8/layout/cycle3"/>
    <dgm:cxn modelId="{92B6C658-64A8-4762-BFCB-0EB4ED27F157}" srcId="{B607A88A-C432-4E37-97B0-B34E963BD43F}" destId="{B8CEC5FD-366B-4D0B-BFE0-F894ADF596EB}" srcOrd="2" destOrd="0" parTransId="{BEFEAE48-5E67-4849-AC82-811333CD7D23}" sibTransId="{B25C7627-5825-48AD-A9EB-03A8E5B01B91}"/>
    <dgm:cxn modelId="{C28331F9-7FBC-44B4-92C6-A61572814AA9}" type="presOf" srcId="{B8CEC5FD-366B-4D0B-BFE0-F894ADF596EB}" destId="{9ACDBE4D-CA52-450E-A676-8338FCC0D69B}" srcOrd="0" destOrd="0" presId="urn:microsoft.com/office/officeart/2005/8/layout/cycle3"/>
    <dgm:cxn modelId="{214188B3-8EC3-4848-AF74-6D1009CCF9AF}" srcId="{B607A88A-C432-4E37-97B0-B34E963BD43F}" destId="{0B459D2C-C628-49F9-A681-E57E2A01562F}" srcOrd="1" destOrd="0" parTransId="{45D857A5-DB62-4C02-AF13-8BBEAF3FCEF2}" sibTransId="{2B3BCDFB-22A2-429D-A199-467CFAD5006E}"/>
    <dgm:cxn modelId="{FE008E70-A200-4B6C-88CF-B002D69E12A9}" type="presOf" srcId="{0B459D2C-C628-49F9-A681-E57E2A01562F}" destId="{5D80735A-27CA-4FA2-BF9E-6715A5D370C1}" srcOrd="0" destOrd="0" presId="urn:microsoft.com/office/officeart/2005/8/layout/cycle3"/>
    <dgm:cxn modelId="{B6862D0C-0522-439C-B327-3FDC1F70FCDB}" type="presOf" srcId="{B7F12D2E-6520-43B9-B8C5-B81CDD4FEAD9}" destId="{A129F8B4-994A-48C6-AA97-EAF43CD2BF0A}" srcOrd="0" destOrd="0" presId="urn:microsoft.com/office/officeart/2005/8/layout/cycle3"/>
    <dgm:cxn modelId="{4F0EBACE-27D2-48B8-8145-933E9AFE8FA1}" type="presParOf" srcId="{D096C5E4-4429-49B8-83D5-231EB0B60D2F}" destId="{204F73BD-FABE-406B-8E82-8F79A6D32F73}" srcOrd="0" destOrd="0" presId="urn:microsoft.com/office/officeart/2005/8/layout/cycle3"/>
    <dgm:cxn modelId="{392A7792-92D5-4D95-B07E-1E516B55565D}" type="presParOf" srcId="{204F73BD-FABE-406B-8E82-8F79A6D32F73}" destId="{EA1AAA79-3EA9-4CBC-AA4E-2E69C54F07CF}" srcOrd="0" destOrd="0" presId="urn:microsoft.com/office/officeart/2005/8/layout/cycle3"/>
    <dgm:cxn modelId="{8CE8C0E8-1517-4A39-BF05-2AFDB7798C50}" type="presParOf" srcId="{204F73BD-FABE-406B-8E82-8F79A6D32F73}" destId="{A129F8B4-994A-48C6-AA97-EAF43CD2BF0A}" srcOrd="1" destOrd="0" presId="urn:microsoft.com/office/officeart/2005/8/layout/cycle3"/>
    <dgm:cxn modelId="{A1BD31AB-BABC-4437-85F1-A5E9BA657082}" type="presParOf" srcId="{204F73BD-FABE-406B-8E82-8F79A6D32F73}" destId="{5D80735A-27CA-4FA2-BF9E-6715A5D370C1}" srcOrd="2" destOrd="0" presId="urn:microsoft.com/office/officeart/2005/8/layout/cycle3"/>
    <dgm:cxn modelId="{DEC604B1-4369-48D0-BE26-E7B82F329AC2}" type="presParOf" srcId="{204F73BD-FABE-406B-8E82-8F79A6D32F73}" destId="{9ACDBE4D-CA52-450E-A676-8338FCC0D69B}" srcOrd="3" destOrd="0" presId="urn:microsoft.com/office/officeart/2005/8/layout/cycle3"/>
    <dgm:cxn modelId="{13066256-CDE8-460D-8868-B915BFB10EAB}" type="presParOf" srcId="{204F73BD-FABE-406B-8E82-8F79A6D32F73}" destId="{0BD3FA4E-ED38-4EE6-9053-58BBFD809E22}" srcOrd="4" destOrd="0" presId="urn:microsoft.com/office/officeart/2005/8/layout/cycle3"/>
    <dgm:cxn modelId="{81C621F6-5B85-4DC6-9EAC-5658424FD3DB}" type="presParOf" srcId="{204F73BD-FABE-406B-8E82-8F79A6D32F73}" destId="{D22A7A84-2D7F-4DEA-92A7-FDE8B4E79B8B}" srcOrd="5" destOrd="0" presId="urn:microsoft.com/office/officeart/2005/8/layout/cycle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0870-89D9-49E6-A681-3D16C1DA1AFE}">
      <dsp:nvSpPr>
        <dsp:cNvPr id="0" name=""/>
        <dsp:cNvSpPr/>
      </dsp:nvSpPr>
      <dsp:spPr>
        <a:xfrm>
          <a:off x="0" y="555384"/>
          <a:ext cx="7632848" cy="9072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749808" rIns="592394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7632848" cy="907200"/>
      </dsp:txXfrm>
    </dsp:sp>
    <dsp:sp modelId="{4A81677F-FA36-4815-9E5C-B01436D7EDC8}">
      <dsp:nvSpPr>
        <dsp:cNvPr id="0" name=""/>
        <dsp:cNvSpPr/>
      </dsp:nvSpPr>
      <dsp:spPr>
        <a:xfrm>
          <a:off x="381642" y="24023"/>
          <a:ext cx="6135092" cy="106272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</a:rPr>
            <a:t>Пространственно-предметный компонент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</a:rPr>
            <a:t>(развивающая предметно-пространственная среда) </a:t>
          </a:r>
          <a:endParaRPr lang="ru-RU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33520" y="75901"/>
        <a:ext cx="6031336" cy="958964"/>
      </dsp:txXfrm>
    </dsp:sp>
    <dsp:sp modelId="{364C6BB7-EB05-4ED1-80D0-5D73810CCC75}">
      <dsp:nvSpPr>
        <dsp:cNvPr id="0" name=""/>
        <dsp:cNvSpPr/>
      </dsp:nvSpPr>
      <dsp:spPr>
        <a:xfrm>
          <a:off x="0" y="2188344"/>
          <a:ext cx="7632848" cy="9072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64E55-0989-4788-AA0E-4DAA83378386}">
      <dsp:nvSpPr>
        <dsp:cNvPr id="0" name=""/>
        <dsp:cNvSpPr/>
      </dsp:nvSpPr>
      <dsp:spPr>
        <a:xfrm>
          <a:off x="360041" y="1656186"/>
          <a:ext cx="6207115" cy="10627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</a:rPr>
            <a:t>Социально-психологический компонент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</a:rPr>
            <a:t>(взаимодействие участников              образовательных отношений</a:t>
          </a: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)</a:t>
          </a:r>
          <a:endParaRPr lang="ru-RU" sz="2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11919" y="1708064"/>
        <a:ext cx="6103359" cy="958964"/>
      </dsp:txXfrm>
    </dsp:sp>
    <dsp:sp modelId="{DAD8BCED-1855-49A9-B319-FC28D9963286}">
      <dsp:nvSpPr>
        <dsp:cNvPr id="0" name=""/>
        <dsp:cNvSpPr/>
      </dsp:nvSpPr>
      <dsp:spPr>
        <a:xfrm>
          <a:off x="0" y="3821304"/>
          <a:ext cx="7632848" cy="9072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F905A-50E7-4CE6-95F4-FD2025202E5B}">
      <dsp:nvSpPr>
        <dsp:cNvPr id="0" name=""/>
        <dsp:cNvSpPr/>
      </dsp:nvSpPr>
      <dsp:spPr>
        <a:xfrm>
          <a:off x="381642" y="3289944"/>
          <a:ext cx="6207115" cy="10627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</a:rPr>
            <a:t>Информационно-образовательный компонент (содержание образования – методы,             технологии и т.д.).</a:t>
          </a:r>
          <a:endParaRPr lang="ru-RU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33520" y="3341822"/>
        <a:ext cx="6103359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B9BA-FF9E-4DE5-9795-E0E9698A93AA}">
      <dsp:nvSpPr>
        <dsp:cNvPr id="0" name=""/>
        <dsp:cNvSpPr/>
      </dsp:nvSpPr>
      <dsp:spPr>
        <a:xfrm>
          <a:off x="1039645" y="0"/>
          <a:ext cx="5040560" cy="50405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5B3E-7CFB-4ACB-B058-634F51BAA8E1}">
      <dsp:nvSpPr>
        <dsp:cNvPr id="0" name=""/>
        <dsp:cNvSpPr/>
      </dsp:nvSpPr>
      <dsp:spPr>
        <a:xfrm>
          <a:off x="0" y="299953"/>
          <a:ext cx="3378949" cy="201622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7030A0"/>
              </a:solidFill>
            </a:rPr>
            <a:t>Исследовательско</a:t>
          </a:r>
          <a:r>
            <a:rPr lang="ru-RU" sz="2800" b="1" kern="1200" dirty="0" smtClean="0">
              <a:solidFill>
                <a:srgbClr val="7030A0"/>
              </a:solidFill>
            </a:rPr>
            <a:t>-творческие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98424" y="398377"/>
        <a:ext cx="3182101" cy="1819376"/>
      </dsp:txXfrm>
    </dsp:sp>
    <dsp:sp modelId="{5DB35E9D-A31A-493F-91EB-625E9BB1DB3F}">
      <dsp:nvSpPr>
        <dsp:cNvPr id="0" name=""/>
        <dsp:cNvSpPr/>
      </dsp:nvSpPr>
      <dsp:spPr>
        <a:xfrm>
          <a:off x="3731958" y="299953"/>
          <a:ext cx="3396833" cy="201622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75000"/>
                </a:schemeClr>
              </a:solidFill>
            </a:rPr>
            <a:t>Ролевые, игровые</a:t>
          </a:r>
          <a:endParaRPr lang="ru-RU" sz="2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830382" y="398377"/>
        <a:ext cx="3199985" cy="1819376"/>
      </dsp:txXfrm>
    </dsp:sp>
    <dsp:sp modelId="{189A6DB9-AB0B-4080-AD91-1EE226B8AA81}">
      <dsp:nvSpPr>
        <dsp:cNvPr id="0" name=""/>
        <dsp:cNvSpPr/>
      </dsp:nvSpPr>
      <dsp:spPr>
        <a:xfrm>
          <a:off x="33035" y="2699532"/>
          <a:ext cx="3266948" cy="189910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75000"/>
                </a:schemeClr>
              </a:solidFill>
            </a:rPr>
            <a:t>Информационно-практико-ориентированные</a:t>
          </a:r>
          <a:endParaRPr lang="ru-RU" sz="2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5741" y="2792238"/>
        <a:ext cx="3081536" cy="1713689"/>
      </dsp:txXfrm>
    </dsp:sp>
    <dsp:sp modelId="{1054D124-936C-49ED-B1E2-2E7A6DE69422}">
      <dsp:nvSpPr>
        <dsp:cNvPr id="0" name=""/>
        <dsp:cNvSpPr/>
      </dsp:nvSpPr>
      <dsp:spPr>
        <a:xfrm>
          <a:off x="3829201" y="2699542"/>
          <a:ext cx="3299590" cy="185024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Творческие</a:t>
          </a:r>
          <a:r>
            <a:rPr lang="ru-RU" sz="3200" b="1" kern="1200" dirty="0" smtClean="0">
              <a:solidFill>
                <a:srgbClr val="FFC000"/>
              </a:solidFill>
            </a:rPr>
            <a:t> </a:t>
          </a:r>
          <a:endParaRPr lang="ru-RU" sz="3200" b="1" kern="1200" dirty="0">
            <a:solidFill>
              <a:srgbClr val="FFC000"/>
            </a:solidFill>
          </a:endParaRPr>
        </a:p>
      </dsp:txBody>
      <dsp:txXfrm>
        <a:off x="3919523" y="2789864"/>
        <a:ext cx="3118946" cy="1669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DDCB-A5E9-4A96-8F13-C5E8381A1526}">
      <dsp:nvSpPr>
        <dsp:cNvPr id="0" name=""/>
        <dsp:cNvSpPr/>
      </dsp:nvSpPr>
      <dsp:spPr>
        <a:xfrm>
          <a:off x="-127062" y="0"/>
          <a:ext cx="6424332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                </a:t>
          </a:r>
          <a:r>
            <a:rPr lang="ru-RU" sz="2400" b="1" kern="1200" dirty="0" smtClean="0">
              <a:solidFill>
                <a:srgbClr val="C00000"/>
              </a:solidFill>
            </a:rPr>
            <a:t>Первый этап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                 3,5 – 5 лет       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  </a:t>
          </a:r>
          <a:r>
            <a:rPr lang="ru-RU" sz="2400" b="1" kern="1200" dirty="0" err="1" smtClean="0">
              <a:solidFill>
                <a:srgbClr val="C00000"/>
              </a:solidFill>
            </a:rPr>
            <a:t>Подражательско</a:t>
          </a:r>
          <a:r>
            <a:rPr lang="ru-RU" sz="2400" b="1" kern="1200" dirty="0" smtClean="0">
              <a:solidFill>
                <a:srgbClr val="C00000"/>
              </a:solidFill>
            </a:rPr>
            <a:t>- исполнительный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-91353" y="35709"/>
        <a:ext cx="5001831" cy="1147782"/>
      </dsp:txXfrm>
    </dsp:sp>
    <dsp:sp modelId="{6D31DF7C-3D54-4CF0-AF84-CA81E38E171E}">
      <dsp:nvSpPr>
        <dsp:cNvPr id="0" name=""/>
        <dsp:cNvSpPr/>
      </dsp:nvSpPr>
      <dsp:spPr>
        <a:xfrm>
          <a:off x="649069" y="1422399"/>
          <a:ext cx="5916081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                 Второй этап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                  5 -6 лет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                   Развивающий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84778" y="1458108"/>
        <a:ext cx="4530176" cy="1147782"/>
      </dsp:txXfrm>
    </dsp:sp>
    <dsp:sp modelId="{91248748-B713-4CB5-88F5-A0ABED84B439}">
      <dsp:nvSpPr>
        <dsp:cNvPr id="0" name=""/>
        <dsp:cNvSpPr/>
      </dsp:nvSpPr>
      <dsp:spPr>
        <a:xfrm>
          <a:off x="1171077" y="2844799"/>
          <a:ext cx="5916081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                    </a:t>
          </a:r>
          <a:r>
            <a:rPr lang="ru-RU" sz="2400" b="1" kern="1200" dirty="0" smtClean="0">
              <a:solidFill>
                <a:srgbClr val="C00000"/>
              </a:solidFill>
            </a:rPr>
            <a:t>Третий этап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                     6-7 лет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                   Творческий 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1206786" y="2880508"/>
        <a:ext cx="4530176" cy="1147782"/>
      </dsp:txXfrm>
    </dsp:sp>
    <dsp:sp modelId="{F1E8ACA4-C4BB-45D1-BD2D-544FDD74E255}">
      <dsp:nvSpPr>
        <dsp:cNvPr id="0" name=""/>
        <dsp:cNvSpPr/>
      </dsp:nvSpPr>
      <dsp:spPr>
        <a:xfrm>
          <a:off x="525066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28972" y="924560"/>
        <a:ext cx="435864" cy="596341"/>
      </dsp:txXfrm>
    </dsp:sp>
    <dsp:sp modelId="{21CE0CE7-5D39-4CA6-9F2B-AD95FD28AD67}">
      <dsp:nvSpPr>
        <dsp:cNvPr id="0" name=""/>
        <dsp:cNvSpPr/>
      </dsp:nvSpPr>
      <dsp:spPr>
        <a:xfrm>
          <a:off x="5772671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50979" y="2338832"/>
        <a:ext cx="435864" cy="5963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F8B4-994A-48C6-AA97-EAF43CD2BF0A}">
      <dsp:nvSpPr>
        <dsp:cNvPr id="0" name=""/>
        <dsp:cNvSpPr/>
      </dsp:nvSpPr>
      <dsp:spPr>
        <a:xfrm>
          <a:off x="1877479" y="-255716"/>
          <a:ext cx="4364242" cy="4364242"/>
        </a:xfrm>
        <a:prstGeom prst="circularArrow">
          <a:avLst>
            <a:gd name="adj1" fmla="val 5544"/>
            <a:gd name="adj2" fmla="val 330680"/>
            <a:gd name="adj3" fmla="val 13049203"/>
            <a:gd name="adj4" fmla="val 1784591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AAA79-3EA9-4CBC-AA4E-2E69C54F07CF}">
      <dsp:nvSpPr>
        <dsp:cNvPr id="0" name=""/>
        <dsp:cNvSpPr/>
      </dsp:nvSpPr>
      <dsp:spPr>
        <a:xfrm>
          <a:off x="2737402" y="536"/>
          <a:ext cx="2644395" cy="10246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Проблема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787423" y="50557"/>
        <a:ext cx="2544353" cy="924639"/>
      </dsp:txXfrm>
    </dsp:sp>
    <dsp:sp modelId="{5D80735A-27CA-4FA2-BF9E-6715A5D370C1}">
      <dsp:nvSpPr>
        <dsp:cNvPr id="0" name=""/>
        <dsp:cNvSpPr/>
      </dsp:nvSpPr>
      <dsp:spPr>
        <a:xfrm>
          <a:off x="4944491" y="1277954"/>
          <a:ext cx="3285108" cy="10246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Проектирование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(планирование)</a:t>
          </a:r>
          <a:endParaRPr lang="ru-RU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94512" y="1327975"/>
        <a:ext cx="3185066" cy="924639"/>
      </dsp:txXfrm>
    </dsp:sp>
    <dsp:sp modelId="{9ACDBE4D-CA52-450E-A676-8338FCC0D69B}">
      <dsp:nvSpPr>
        <dsp:cNvPr id="0" name=""/>
        <dsp:cNvSpPr/>
      </dsp:nvSpPr>
      <dsp:spPr>
        <a:xfrm>
          <a:off x="4536512" y="3312363"/>
          <a:ext cx="2928765" cy="10246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Поиск информации</a:t>
          </a:r>
          <a:endParaRPr lang="ru-RU" sz="3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86533" y="3362384"/>
        <a:ext cx="2828723" cy="924639"/>
      </dsp:txXfrm>
    </dsp:sp>
    <dsp:sp modelId="{0BD3FA4E-ED38-4EE6-9053-58BBFD809E22}">
      <dsp:nvSpPr>
        <dsp:cNvPr id="0" name=""/>
        <dsp:cNvSpPr/>
      </dsp:nvSpPr>
      <dsp:spPr>
        <a:xfrm>
          <a:off x="808938" y="3307284"/>
          <a:ext cx="2861525" cy="10246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Продукт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858959" y="3357305"/>
        <a:ext cx="2761483" cy="924639"/>
      </dsp:txXfrm>
    </dsp:sp>
    <dsp:sp modelId="{D22A7A84-2D7F-4DEA-92A7-FDE8B4E79B8B}">
      <dsp:nvSpPr>
        <dsp:cNvPr id="0" name=""/>
        <dsp:cNvSpPr/>
      </dsp:nvSpPr>
      <dsp:spPr>
        <a:xfrm>
          <a:off x="20426" y="1277951"/>
          <a:ext cx="3064310" cy="10246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Презентация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70447" y="1327972"/>
        <a:ext cx="2964268" cy="92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67687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E482-23B0-4B07-87D1-15B94CB04EB6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768752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Муниципальное автономное дошкольное образовательное учреждение №18 «Родничок»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8164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Инициативная группа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2019-2020 учебный год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4200" b="1" dirty="0" smtClean="0">
                <a:solidFill>
                  <a:srgbClr val="C00000"/>
                </a:solidFill>
              </a:rPr>
              <a:t>«Современная </a:t>
            </a:r>
            <a:r>
              <a:rPr lang="ru-RU" sz="4200" b="1" dirty="0">
                <a:solidFill>
                  <a:srgbClr val="C00000"/>
                </a:solidFill>
              </a:rPr>
              <a:t>образовательная среда как условие развития личности </a:t>
            </a:r>
            <a:r>
              <a:rPr lang="ru-RU" sz="4200" b="1" dirty="0" smtClean="0">
                <a:solidFill>
                  <a:srgbClr val="C00000"/>
                </a:solidFill>
              </a:rPr>
              <a:t>дошкольника»</a:t>
            </a:r>
          </a:p>
          <a:p>
            <a:endParaRPr lang="ru-RU" sz="3800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Руководитель: Маер Елена Сергеевна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2160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Цель работы группы: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>
                <a:solidFill>
                  <a:srgbClr val="0070C0"/>
                </a:solidFill>
              </a:rPr>
              <a:t>Повышение профессиональной компетентности педагогов в вопросах организации современной образовательной среды.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3356992"/>
            <a:ext cx="8352928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7030A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познакомить </a:t>
            </a:r>
            <a:r>
              <a:rPr lang="ru-RU" sz="2000" b="1" dirty="0">
                <a:solidFill>
                  <a:srgbClr val="0070C0"/>
                </a:solidFill>
              </a:rPr>
              <a:t>педагогов с эффективными методами и </a:t>
            </a:r>
            <a:r>
              <a:rPr lang="ru-RU" sz="2000" b="1" dirty="0" smtClean="0">
                <a:solidFill>
                  <a:srgbClr val="0070C0"/>
                </a:solidFill>
              </a:rPr>
              <a:t>формами организации </a:t>
            </a:r>
            <a:r>
              <a:rPr lang="ru-RU" sz="2000" b="1" dirty="0">
                <a:solidFill>
                  <a:srgbClr val="0070C0"/>
                </a:solidFill>
              </a:rPr>
              <a:t>детской и совместной со взрослыми деятельности, </a:t>
            </a:r>
            <a:r>
              <a:rPr lang="ru-RU" sz="2000" b="1" dirty="0" smtClean="0">
                <a:solidFill>
                  <a:srgbClr val="0070C0"/>
                </a:solidFill>
              </a:rPr>
              <a:t>направленной </a:t>
            </a:r>
            <a:r>
              <a:rPr lang="ru-RU" sz="2000" b="1" dirty="0">
                <a:solidFill>
                  <a:srgbClr val="0070C0"/>
                </a:solidFill>
              </a:rPr>
              <a:t>на повышение качества образовательного процесса</a:t>
            </a:r>
            <a:r>
              <a:rPr lang="ru-RU" sz="2000" b="1" dirty="0" smtClean="0">
                <a:solidFill>
                  <a:srgbClr val="0070C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создать условия для плодотворного профессионального общения педагогов через распространение личного </a:t>
            </a:r>
            <a:r>
              <a:rPr lang="ru-RU" sz="2000" b="1" dirty="0" smtClean="0">
                <a:solidFill>
                  <a:srgbClr val="0070C0"/>
                </a:solidFill>
              </a:rPr>
              <a:t>опыта.</a:t>
            </a: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404664"/>
            <a:ext cx="4896544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Темы: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№ 1. </a:t>
            </a:r>
            <a:r>
              <a:rPr lang="ru-RU" sz="2400" b="1" dirty="0" smtClean="0">
                <a:solidFill>
                  <a:srgbClr val="C00000"/>
                </a:solidFill>
              </a:rPr>
              <a:t>Октябрь.</a:t>
            </a:r>
            <a:r>
              <a:rPr lang="ru-RU" sz="2400" b="1" dirty="0" smtClean="0">
                <a:solidFill>
                  <a:srgbClr val="7030A0"/>
                </a:solidFill>
              </a:rPr>
              <a:t> «Проектная деятельность как средство расширения образовательного пространства детского сада».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№ 2. 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оябрь.</a:t>
            </a:r>
            <a:r>
              <a:rPr lang="ru-RU" sz="2400" b="1" dirty="0" smtClean="0">
                <a:solidFill>
                  <a:srgbClr val="7030A0"/>
                </a:solidFill>
              </a:rPr>
              <a:t> «Эффективные формы взаимодействия участников образовательных отношений как условие социализации дошкольников».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№ 3. </a:t>
            </a:r>
            <a:r>
              <a:rPr lang="ru-RU" sz="2400" b="1" dirty="0" smtClean="0">
                <a:solidFill>
                  <a:srgbClr val="C00000"/>
                </a:solidFill>
              </a:rPr>
              <a:t>Февраль.</a:t>
            </a:r>
            <a:r>
              <a:rPr lang="ru-RU" sz="2400" b="1" dirty="0" smtClean="0">
                <a:solidFill>
                  <a:srgbClr val="7030A0"/>
                </a:solidFill>
              </a:rPr>
              <a:t> «Развитие </a:t>
            </a:r>
            <a:r>
              <a:rPr lang="ru-RU" sz="2400" b="1" dirty="0">
                <a:solidFill>
                  <a:srgbClr val="7030A0"/>
                </a:solidFill>
              </a:rPr>
              <a:t>самостоятельности и детской инициативы в центрах активности</a:t>
            </a:r>
            <a:r>
              <a:rPr lang="ru-RU" sz="2400" b="1" dirty="0" smtClean="0">
                <a:solidFill>
                  <a:srgbClr val="7030A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№ 4. </a:t>
            </a:r>
            <a:r>
              <a:rPr lang="ru-RU" sz="2400" b="1" dirty="0" smtClean="0">
                <a:solidFill>
                  <a:srgbClr val="C00000"/>
                </a:solidFill>
              </a:rPr>
              <a:t>Апрель.</a:t>
            </a:r>
            <a:r>
              <a:rPr lang="ru-RU" sz="2400" b="1" dirty="0" smtClean="0">
                <a:solidFill>
                  <a:srgbClr val="7030A0"/>
                </a:solidFill>
              </a:rPr>
              <a:t> «Виртуальные </a:t>
            </a:r>
            <a:r>
              <a:rPr lang="ru-RU" sz="2400" b="1" dirty="0">
                <a:solidFill>
                  <a:srgbClr val="7030A0"/>
                </a:solidFill>
              </a:rPr>
              <a:t>экскурсии как эффективное средство развития познавательных интересов дошкольников</a:t>
            </a:r>
            <a:r>
              <a:rPr lang="ru-RU" sz="2400" b="1" dirty="0" smtClean="0">
                <a:solidFill>
                  <a:srgbClr val="7030A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№ 5</a:t>
            </a:r>
            <a:r>
              <a:rPr lang="ru-RU" sz="2400" b="1" dirty="0" smtClean="0">
                <a:solidFill>
                  <a:srgbClr val="C00000"/>
                </a:solidFill>
              </a:rPr>
              <a:t>. Май. </a:t>
            </a:r>
            <a:r>
              <a:rPr lang="ru-RU" sz="2400" b="1" dirty="0" smtClean="0">
                <a:solidFill>
                  <a:srgbClr val="7030A0"/>
                </a:solidFill>
              </a:rPr>
              <a:t>Подведение итогов. Отчёт о работе инициативной группы в 2019-2020 учебном году.</a:t>
            </a: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Образовательная среда ДОУ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89589"/>
              </p:ext>
            </p:extLst>
          </p:nvPr>
        </p:nvGraphicFramePr>
        <p:xfrm>
          <a:off x="457200" y="1268759"/>
          <a:ext cx="822960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5490646"/>
              </p:ext>
            </p:extLst>
          </p:nvPr>
        </p:nvGraphicFramePr>
        <p:xfrm>
          <a:off x="755576" y="170080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75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36704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Что такое проект?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528392" cy="5112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Один из </a:t>
            </a:r>
            <a:r>
              <a:rPr lang="ru-RU" sz="1800" b="1" dirty="0">
                <a:solidFill>
                  <a:srgbClr val="0070C0"/>
                </a:solidFill>
              </a:rPr>
              <a:t>методов реализации задач по развитию и </a:t>
            </a:r>
            <a:r>
              <a:rPr lang="ru-RU" sz="1800" b="1" dirty="0" smtClean="0">
                <a:solidFill>
                  <a:srgbClr val="0070C0"/>
                </a:solidFill>
              </a:rPr>
              <a:t>обучению дошкольников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</a:rPr>
              <a:t>Цель и задача проектов – способствовать развитию </a:t>
            </a:r>
            <a:r>
              <a:rPr lang="ru-RU" sz="1800" b="1" dirty="0" smtClean="0">
                <a:solidFill>
                  <a:srgbClr val="0070C0"/>
                </a:solidFill>
              </a:rPr>
              <a:t>свободной творческой личности, самостоятельного </a:t>
            </a:r>
            <a:r>
              <a:rPr lang="ru-RU" sz="1800" b="1" dirty="0">
                <a:solidFill>
                  <a:srgbClr val="0070C0"/>
                </a:solidFill>
              </a:rPr>
              <a:t>мышления у детей, способности принимать решения, искать ответы, планировать, предвидеть результат и учиться сотрудничать с другими людьми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sz="1800" b="1" dirty="0">
              <a:solidFill>
                <a:srgbClr val="0070C0"/>
              </a:solidFill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</a:rPr>
              <a:t>И</a:t>
            </a:r>
            <a:r>
              <a:rPr lang="ru-RU" sz="1800" b="1" dirty="0" smtClean="0">
                <a:solidFill>
                  <a:srgbClr val="0070C0"/>
                </a:solidFill>
              </a:rPr>
              <a:t>нструмент </a:t>
            </a:r>
            <a:r>
              <a:rPr lang="ru-RU" sz="1800" b="1" dirty="0">
                <a:solidFill>
                  <a:srgbClr val="0070C0"/>
                </a:solidFill>
              </a:rPr>
              <a:t>обучения, получения знаний и обогащения жизненного опыта. </a:t>
            </a:r>
          </a:p>
        </p:txBody>
      </p:sp>
      <p:pic>
        <p:nvPicPr>
          <p:cNvPr id="9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176464" cy="259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Users\Никита\Desktop\подводный мир фото\DSCN51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89040"/>
            <a:ext cx="4176465" cy="2825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63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24736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Виды проектов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9666"/>
              </p:ext>
            </p:extLst>
          </p:nvPr>
        </p:nvGraphicFramePr>
        <p:xfrm>
          <a:off x="457200" y="981075"/>
          <a:ext cx="8229600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1326549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94467535"/>
              </p:ext>
            </p:extLst>
          </p:nvPr>
        </p:nvGraphicFramePr>
        <p:xfrm>
          <a:off x="899592" y="1397000"/>
          <a:ext cx="74168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9082481"/>
              </p:ext>
            </p:extLst>
          </p:nvPr>
        </p:nvGraphicFramePr>
        <p:xfrm>
          <a:off x="1043608" y="1412776"/>
          <a:ext cx="7128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496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Этапы в развитии проектной деятельности у детей дошкольного возраста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9910"/>
              </p:ext>
            </p:extLst>
          </p:nvPr>
        </p:nvGraphicFramePr>
        <p:xfrm>
          <a:off x="457200" y="2133600"/>
          <a:ext cx="8229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37202896"/>
              </p:ext>
            </p:extLst>
          </p:nvPr>
        </p:nvGraphicFramePr>
        <p:xfrm>
          <a:off x="1115616" y="2276872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976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8752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– это «пять П»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255623"/>
              </p:ext>
            </p:extLst>
          </p:nvPr>
        </p:nvGraphicFramePr>
        <p:xfrm>
          <a:off x="467544" y="1844824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9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976851" cy="36035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50" name="Picture 2" descr="C:\Users\Никита\Desktop\подводный мир фото\RSCN9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8168"/>
            <a:ext cx="4344483" cy="325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1" name="Picture 3" descr="C:\Users\Никита\Desktop\подводный мир фото\DSCN9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2" y="408334"/>
            <a:ext cx="3997240" cy="29982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57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1b8685ba1e66ace2e14fc971a686ba9a78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306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автономное дошкольное образовательное учреждение №18 «Родничок»</vt:lpstr>
      <vt:lpstr>Цель работы группы: Повышение профессиональной компетентности педагогов в вопросах организации современной образовательной среды.</vt:lpstr>
      <vt:lpstr>Темы:</vt:lpstr>
      <vt:lpstr>Образовательная среда ДОУ</vt:lpstr>
      <vt:lpstr>Что такое проект?</vt:lpstr>
      <vt:lpstr>Виды проектов</vt:lpstr>
      <vt:lpstr>Этапы в развитии проектной деятельности у детей дошкольного возраста</vt:lpstr>
      <vt:lpstr>Проект – это «пять П»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Никита</cp:lastModifiedBy>
  <cp:revision>61</cp:revision>
  <dcterms:created xsi:type="dcterms:W3CDTF">2017-08-20T16:45:34Z</dcterms:created>
  <dcterms:modified xsi:type="dcterms:W3CDTF">2019-10-16T16:12:25Z</dcterms:modified>
</cp:coreProperties>
</file>