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2" r:id="rId8"/>
    <p:sldId id="263" r:id="rId9"/>
    <p:sldId id="269" r:id="rId10"/>
    <p:sldId id="266" r:id="rId11"/>
    <p:sldId id="273" r:id="rId12"/>
    <p:sldId id="274" r:id="rId13"/>
    <p:sldId id="265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BF847-CA74-4660-AB14-647471408FAC}" type="datetimeFigureOut">
              <a:rPr lang="ru-RU" smtClean="0"/>
              <a:t>05.09.2019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16AD4-0524-42B4-BDFA-0FFA148817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BF847-CA74-4660-AB14-647471408FAC}" type="datetimeFigureOut">
              <a:rPr lang="ru-RU" smtClean="0"/>
              <a:t>05.09.2019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16AD4-0524-42B4-BDFA-0FFA148817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BF847-CA74-4660-AB14-647471408FAC}" type="datetimeFigureOut">
              <a:rPr lang="ru-RU" smtClean="0"/>
              <a:t>05.09.2019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16AD4-0524-42B4-BDFA-0FFA148817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BF847-CA74-4660-AB14-647471408FAC}" type="datetimeFigureOut">
              <a:rPr lang="ru-RU" smtClean="0"/>
              <a:t>05.09.2019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16AD4-0524-42B4-BDFA-0FFA148817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BF847-CA74-4660-AB14-647471408FAC}" type="datetimeFigureOut">
              <a:rPr lang="ru-RU" smtClean="0"/>
              <a:t>05.09.2019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16AD4-0524-42B4-BDFA-0FFA148817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BF847-CA74-4660-AB14-647471408FAC}" type="datetimeFigureOut">
              <a:rPr lang="ru-RU" smtClean="0"/>
              <a:t>05.09.2019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16AD4-0524-42B4-BDFA-0FFA148817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BF847-CA74-4660-AB14-647471408FAC}" type="datetimeFigureOut">
              <a:rPr lang="ru-RU" smtClean="0"/>
              <a:t>05.09.2019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16AD4-0524-42B4-BDFA-0FFA148817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BF847-CA74-4660-AB14-647471408FAC}" type="datetimeFigureOut">
              <a:rPr lang="ru-RU" smtClean="0"/>
              <a:t>05.09.2019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16AD4-0524-42B4-BDFA-0FFA148817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BF847-CA74-4660-AB14-647471408FAC}" type="datetimeFigureOut">
              <a:rPr lang="ru-RU" smtClean="0"/>
              <a:t>05.09.2019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16AD4-0524-42B4-BDFA-0FFA148817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BF847-CA74-4660-AB14-647471408FAC}" type="datetimeFigureOut">
              <a:rPr lang="ru-RU" smtClean="0"/>
              <a:t>05.09.2019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16AD4-0524-42B4-BDFA-0FFA148817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BF847-CA74-4660-AB14-647471408FAC}" type="datetimeFigureOut">
              <a:rPr lang="ru-RU" smtClean="0"/>
              <a:t>05.09.2019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16AD4-0524-42B4-BDFA-0FFA148817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FFC000"/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BF847-CA74-4660-AB14-647471408FAC}" type="datetimeFigureOut">
              <a:rPr lang="ru-RU" smtClean="0"/>
              <a:t>05.09.2019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16AD4-0524-42B4-BDFA-0FFA148817B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1714488"/>
            <a:ext cx="81439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Comic Sans MS" pitchFamily="66" charset="0"/>
              </a:rPr>
              <a:t>РУССКИЕ НЕМЦЫ: ЗИГЗАГИ СУДЬБЫ</a:t>
            </a:r>
            <a:endParaRPr lang="ru-RU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skf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681785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skf2гго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71810"/>
            <a:ext cx="3428992" cy="3769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skf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0"/>
            <a:ext cx="4786346" cy="3244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skf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3071810"/>
            <a:ext cx="5214974" cy="3662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skf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7858180" cy="5060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Цвенгер</a:t>
            </a:r>
            <a:r>
              <a:rPr lang="ru-RU" dirty="0"/>
              <a:t> Александр Александрович и Екатерина </a:t>
            </a:r>
            <a:r>
              <a:rPr lang="ru-RU" dirty="0" err="1"/>
              <a:t>Фридриховна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skfBр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00562" cy="49999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1747" name="Picture 3" descr="skf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490564"/>
            <a:ext cx="4429124" cy="63674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Андрей Александрович Рейтер</a:t>
            </a:r>
            <a:br>
              <a:rPr lang="ru-RU" b="1" i="1" dirty="0"/>
            </a:br>
            <a:endParaRPr lang="ru-RU" dirty="0"/>
          </a:p>
        </p:txBody>
      </p:sp>
      <p:pic>
        <p:nvPicPr>
          <p:cNvPr id="22530" name="Picture 2" descr="рейте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813720"/>
            <a:ext cx="4752979" cy="6044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skf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001024" cy="33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682875"/>
            <a:ext cx="4343400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Становление посёлка</a:t>
            </a:r>
            <a:endParaRPr lang="ru-RU" dirty="0"/>
          </a:p>
        </p:txBody>
      </p:sp>
      <p:pic>
        <p:nvPicPr>
          <p:cNvPr id="21506" name="Picture 2" descr="Нижний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214282" y="928670"/>
            <a:ext cx="527038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трое"/>
          <p:cNvPicPr>
            <a:picLocks noChangeAspect="1" noChangeArrowheads="1"/>
          </p:cNvPicPr>
          <p:nvPr/>
        </p:nvPicPr>
        <p:blipFill>
          <a:blip r:embed="rId3">
            <a:lum bright="-6000" contrast="12000"/>
          </a:blip>
          <a:srcRect/>
          <a:stretch>
            <a:fillRect/>
          </a:stretch>
        </p:blipFill>
        <p:spPr bwMode="auto">
          <a:xfrm>
            <a:off x="3526195" y="4143356"/>
            <a:ext cx="5617805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Екатерина </a:t>
            </a:r>
            <a:r>
              <a:rPr lang="en-US" dirty="0" smtClean="0"/>
              <a:t>II</a:t>
            </a:r>
            <a:r>
              <a:rPr lang="ru-RU" dirty="0" smtClean="0"/>
              <a:t> (1729-1796)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026" name="Picture 2" descr="Екатер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/>
          <a:stretch>
            <a:fillRect/>
          </a:stretch>
        </p:blipFill>
        <p:spPr bwMode="auto">
          <a:xfrm>
            <a:off x="2786050" y="1490344"/>
            <a:ext cx="4076713" cy="5281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Манифест (</a:t>
            </a:r>
            <a:r>
              <a:rPr lang="ru-RU" dirty="0"/>
              <a:t>22 июня 1763 </a:t>
            </a:r>
            <a:r>
              <a:rPr lang="ru-RU" dirty="0" smtClean="0"/>
              <a:t>года)</a:t>
            </a:r>
            <a:endParaRPr lang="ru-RU" dirty="0"/>
          </a:p>
        </p:txBody>
      </p:sp>
      <p:pic>
        <p:nvPicPr>
          <p:cNvPr id="2050" name="Picture 2" descr="манифес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370785"/>
            <a:ext cx="4781555" cy="5487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428752"/>
          </a:xfrm>
        </p:spPr>
        <p:txBody>
          <a:bodyPr>
            <a:normAutofit fontScale="90000"/>
          </a:bodyPr>
          <a:lstStyle/>
          <a:p>
            <a:r>
              <a:rPr lang="ru-RU" dirty="0"/>
              <a:t>Карта переселения немцев к Черному морю и в </a:t>
            </a:r>
            <a:r>
              <a:rPr lang="ru-RU" dirty="0" smtClean="0"/>
              <a:t>Поволжье</a:t>
            </a:r>
            <a:endParaRPr lang="ru-RU" dirty="0"/>
          </a:p>
        </p:txBody>
      </p:sp>
      <p:pic>
        <p:nvPicPr>
          <p:cNvPr id="3074" name="Picture 2" descr="фот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535" y="1785926"/>
            <a:ext cx="8940465" cy="476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рисунок"/>
          <p:cNvPicPr>
            <a:picLocks noChangeAspect="1" noChangeArrowheads="1"/>
          </p:cNvPicPr>
          <p:nvPr/>
        </p:nvPicPr>
        <p:blipFill>
          <a:blip r:embed="rId2">
            <a:lum bright="-18000" contrast="12000"/>
          </a:blip>
          <a:srcRect/>
          <a:stretch>
            <a:fillRect/>
          </a:stretch>
        </p:blipFill>
        <p:spPr bwMode="auto">
          <a:xfrm>
            <a:off x="0" y="214290"/>
            <a:ext cx="4429124" cy="350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рисунки"/>
          <p:cNvPicPr>
            <a:picLocks noChangeAspect="1" noChangeArrowheads="1"/>
          </p:cNvPicPr>
          <p:nvPr/>
        </p:nvPicPr>
        <p:blipFill>
          <a:blip r:embed="rId3">
            <a:lum bright="-18000" contrast="12000"/>
          </a:blip>
          <a:srcRect/>
          <a:stretch>
            <a:fillRect/>
          </a:stretch>
        </p:blipFill>
        <p:spPr bwMode="auto">
          <a:xfrm>
            <a:off x="4429124" y="3643313"/>
            <a:ext cx="4357718" cy="319207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3786190"/>
            <a:ext cx="4143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Переселение немцев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3071810"/>
            <a:ext cx="40917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Обустройство немцев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www.etomesto.ru/map/base/64/assr-nemcev-povolzh-19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100_1546"/>
          <p:cNvPicPr>
            <a:picLocks noChangeAspect="1" noChangeArrowheads="1"/>
          </p:cNvPicPr>
          <p:nvPr/>
        </p:nvPicPr>
        <p:blipFill>
          <a:blip r:embed="rId2">
            <a:lum bright="30000" contrast="48000"/>
          </a:blip>
          <a:srcRect/>
          <a:stretch>
            <a:fillRect/>
          </a:stretch>
        </p:blipFill>
        <p:spPr bwMode="auto">
          <a:xfrm>
            <a:off x="1571604" y="0"/>
            <a:ext cx="6072198" cy="685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Рутц</a:t>
            </a:r>
            <a:r>
              <a:rPr lang="ru-RU" dirty="0"/>
              <a:t> Наталья Ивановна и Эммануил Иванович</a:t>
            </a:r>
          </a:p>
        </p:txBody>
      </p:sp>
      <p:pic>
        <p:nvPicPr>
          <p:cNvPr id="26626" name="Picture 2" descr="skf2B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571472" y="1571612"/>
            <a:ext cx="3571900" cy="4765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 descr="skf2Bн"/>
          <p:cNvPicPr>
            <a:picLocks noChangeAspect="1" noChangeArrowheads="1"/>
          </p:cNvPicPr>
          <p:nvPr/>
        </p:nvPicPr>
        <p:blipFill>
          <a:blip r:embed="rId3">
            <a:lum contrast="-18000"/>
          </a:blip>
          <a:srcRect/>
          <a:stretch>
            <a:fillRect/>
          </a:stretch>
        </p:blipFill>
        <p:spPr bwMode="auto">
          <a:xfrm>
            <a:off x="5000628" y="1500174"/>
            <a:ext cx="2786082" cy="4774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47</Words>
  <Application>Microsoft Office PowerPoint</Application>
  <PresentationFormat>Экран (4:3)</PresentationFormat>
  <Paragraphs>10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Становление посёлка</vt:lpstr>
      <vt:lpstr>Екатерина II (1729-1796) </vt:lpstr>
      <vt:lpstr>Манифест (22 июня 1763 года)</vt:lpstr>
      <vt:lpstr>Карта переселения немцев к Черному морю и в Поволжье</vt:lpstr>
      <vt:lpstr>Презентация PowerPoint</vt:lpstr>
      <vt:lpstr>Презентация PowerPoint</vt:lpstr>
      <vt:lpstr>Презентация PowerPoint</vt:lpstr>
      <vt:lpstr>Рутц Наталья Ивановна и Эммануил Иванович</vt:lpstr>
      <vt:lpstr>Презентация PowerPoint</vt:lpstr>
      <vt:lpstr>Цвенгер Александр Александрович и Екатерина Фридриховна</vt:lpstr>
      <vt:lpstr>Презентация PowerPoint</vt:lpstr>
      <vt:lpstr>Андрей Александрович Рейтер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Евгения</cp:lastModifiedBy>
  <cp:revision>7</cp:revision>
  <dcterms:created xsi:type="dcterms:W3CDTF">2019-09-01T07:17:39Z</dcterms:created>
  <dcterms:modified xsi:type="dcterms:W3CDTF">2019-09-05T08:55:49Z</dcterms:modified>
</cp:coreProperties>
</file>