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68713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Методическое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пособие для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НОД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«Термометр»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816_122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764704"/>
            <a:ext cx="41459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Цифровая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Лаборатория </a:t>
            </a:r>
          </a:p>
          <a:p>
            <a:pPr algn="ctr"/>
            <a:r>
              <a:rPr lang="ru-RU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Наураша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00816_122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38413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816_123059.jpg"/>
          <p:cNvPicPr>
            <a:picLocks noChangeAspect="1"/>
          </p:cNvPicPr>
          <p:nvPr/>
        </p:nvPicPr>
        <p:blipFill>
          <a:blip r:embed="rId2" cstate="print"/>
          <a:srcRect l="19288" r="27950"/>
          <a:stretch>
            <a:fillRect/>
          </a:stretch>
        </p:blipFill>
        <p:spPr>
          <a:xfrm rot="16200000">
            <a:off x="752550" y="-752550"/>
            <a:ext cx="3570956" cy="5076056"/>
          </a:xfrm>
          <a:prstGeom prst="rect">
            <a:avLst/>
          </a:prstGeom>
        </p:spPr>
      </p:pic>
      <p:pic>
        <p:nvPicPr>
          <p:cNvPr id="3" name="Рисунок 2" descr="IMG_20200816_123113.jpg"/>
          <p:cNvPicPr>
            <a:picLocks noChangeAspect="1"/>
          </p:cNvPicPr>
          <p:nvPr/>
        </p:nvPicPr>
        <p:blipFill>
          <a:blip r:embed="rId3" cstate="print"/>
          <a:srcRect l="15265" r="20691"/>
          <a:stretch>
            <a:fillRect/>
          </a:stretch>
        </p:blipFill>
        <p:spPr>
          <a:xfrm rot="16200000">
            <a:off x="4296072" y="2010072"/>
            <a:ext cx="3933056" cy="5762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816_123127.jpg"/>
          <p:cNvPicPr>
            <a:picLocks noChangeAspect="1"/>
          </p:cNvPicPr>
          <p:nvPr/>
        </p:nvPicPr>
        <p:blipFill>
          <a:blip r:embed="rId2" cstate="print"/>
          <a:srcRect l="12988" r="23225"/>
          <a:stretch>
            <a:fillRect/>
          </a:stretch>
        </p:blipFill>
        <p:spPr>
          <a:xfrm rot="16200000">
            <a:off x="388222" y="-388222"/>
            <a:ext cx="4416752" cy="5193196"/>
          </a:xfrm>
          <a:prstGeom prst="rect">
            <a:avLst/>
          </a:prstGeom>
        </p:spPr>
      </p:pic>
      <p:pic>
        <p:nvPicPr>
          <p:cNvPr id="3" name="Рисунок 2" descr="IMG_20200816_124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988840"/>
            <a:ext cx="3651870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25144"/>
            <a:ext cx="4623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Раздаточный материал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каждого ребенка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</cp:revision>
  <dcterms:created xsi:type="dcterms:W3CDTF">2020-08-17T01:38:30Z</dcterms:created>
  <dcterms:modified xsi:type="dcterms:W3CDTF">2020-08-17T04:43:09Z</dcterms:modified>
</cp:coreProperties>
</file>