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9" d="100"/>
          <a:sy n="59" d="100"/>
        </p:scale>
        <p:origin x="-145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04856" cy="1470025"/>
          </a:xfrm>
        </p:spPr>
        <p:txBody>
          <a:bodyPr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ИННОВАЦИОННЫЕ ФОРМЫ ФИЗКУЛЬТУРНО-ОЗДОРОВИТЕЛЬНОЙ РАБОТЫ С РОДИТЕЛЯМИ В ДОУ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5517232"/>
            <a:ext cx="4058678" cy="6480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kern="500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Горбова Ирина Сергеевна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kern="500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инструктор по физической культуре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b="1" kern="500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г. Карпинск 2020 г.</a:t>
            </a:r>
            <a:endParaRPr lang="ru-RU" sz="1600" b="1" kern="500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332656"/>
            <a:ext cx="7704856" cy="6059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МУНИЦИПАЛЬНОЕ АВТОНОМНОЕ ДОШКОЛЬНОЕ ОБРАЗОВАТЕЛЬНОЕ УЧРЕЖДЕНИЕ ДЕТСКИЙ САД № 18 «РОДНИЧОК»</a:t>
            </a:r>
            <a:endParaRPr lang="ru-RU" sz="16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091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125113" cy="924475"/>
          </a:xfrm>
        </p:spPr>
        <p:txBody>
          <a:bodyPr/>
          <a:lstStyle/>
          <a:p>
            <a:pPr algn="r"/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«Здоровье бесценный дар, </a:t>
            </a:r>
            <a:b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потеряв </a:t>
            </a: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в 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молодости, </a:t>
            </a:r>
            <a:b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найдешь </a:t>
            </a: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самой 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старости»</a:t>
            </a:r>
            <a:b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народная </a:t>
            </a:r>
            <a:r>
              <a:rPr lang="ru-RU" sz="1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мудрость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136904" cy="49685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Дошкольный возраст – важнейший период формирования личности, когда закладывается прочная основа физического здоровья человека. Именно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дошкольном возрасте в результате целенаправленного воздействия формируется здоровье, привычка к здоровому образу жизни, общая выносливость, работоспособность организма и другие качества, необходимые для полноценного развития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личности.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условиях реализации новых нормативно-содержательных подходов перед дошкольным образованием поставлены целевые ориентиры, предполагающие открытость, тесное сотрудничество и взаимодействие с родителями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регламентируется и обеспечивается нормативно-правовыми документами: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Федеральным законом от 29 декабря 2012 г. № 273-ФЗ «Об образовании в Российской федерации»;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Федеральным государственным образовательным стандартом дошкольного  образования;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образовательной программой дошкольного образования «Вдохновение» и др.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992888" cy="924475"/>
          </a:xfrm>
        </p:spPr>
        <p:txBody>
          <a:bodyPr/>
          <a:lstStyle/>
          <a:p>
            <a:pPr algn="r"/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Забота о здоровье невозможна 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постоянной связи с семьей.</a:t>
            </a:r>
            <a:b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А. Сухомлинский</a:t>
            </a:r>
            <a:b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064896" cy="4824536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данной темы обусловлена потребностью государства в здоровой нации. Известно, что состояние здоровья детей дошкольного возраста является гарантом благополучия общества. Поэтому необходимо совершенствование и применение новых методов и приемов, здоровье сберегающих технологий в 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образовательном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процессе ДОУ и семьи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  <a:endParaRPr lang="ru-RU" sz="5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Сформировать у 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дошкольников осознанную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установку на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здоровый образ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жизни. </a:t>
            </a: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5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формировать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разумное отношение к своему организму;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закреплять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расширять представления родителей о способах сохранения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укрепления здоровья;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союзе с родителями реализовать комплексный подход к формированию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здорового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образа жизни, сохранять и укреплять здоровье детей;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пропагандировать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физкультурой и спортом как лучшего средства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любых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болезней;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создавать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позитивного настроения и активного участия в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процессе взаимодействия.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7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9"/>
            <a:ext cx="7920880" cy="720080"/>
          </a:xfrm>
        </p:spPr>
        <p:txBody>
          <a:bodyPr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взаимодействия с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семьей: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992889" cy="5688632"/>
          </a:xfrm>
        </p:spPr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партнерства, взаимопонимания и доверия. 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которые привели своего ребенка впервые в детский сад, всегда очень настороженно относятся к педагогам. Для того, чтобы преодолеть эту отстраненность, нам необходимо расположить родителей к себе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беседуя с ними об их детях, подмечая их особенности, привлекая родителей к решению различных задач. Родители чувствуют внимание к своему ребенку и к себе и становятся более открытыми для общения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Принцип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«Активного слушателя»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своей работе с родителями мы стремимся внимательно выслушивать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каждого. Так например, многие родители  волнуются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как одевается ее ребенок на прогулку, так как он подвержен простудным заболеваниям. Беседуя с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ними,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объясняем, что хорошо понимаем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беспокойство и озабоченность,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свою очередь контролируем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дети одеваются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прогулку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Принцип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согласованности действий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стараемся подробно познакомить родителей с правилами, действующими в ДОУ, и согласовать эти правила с ними. Ведь иначе будет невозможно сформировать у ребенка основы здорового образа жизни. Например, стараемся убедить родителей в необходимости придерживаться режима дня даже дома, чтобы избежать переутомления и капризов ребенка.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665044"/>
          </a:xfrm>
        </p:spPr>
        <p:txBody>
          <a:bodyPr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взаимодействия с семьей: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848872" cy="5760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  Принцип самовоспитания и самообучения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призываем родителей признать свои вредные привычки и постараться от них избавиться, чтобы быть примером для своего ребенка. Ведь ребенок тонко почувствует обман, если папа будет говорить о пользе утренней гимнастики, лежа на диване. 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ненавязчивости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свои советы и просьбы стараемся облекать в ненавязчивую форму, чтобы избежать принуждения и достичь взаимопонимания и доверия. 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Принцип жизненного опыта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Обладая определенным опытом в воспитании детей, активно делимся им с родителями. Но и не пренебрегаем опытом самих родителей, внимательно выслушивая их.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Принцип безусловного принятия ребенка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Этого принципа мы придерживаемся в своей повседневной работе и объясняем родителям, что принимать ребенка значит любить его не за что-то, а просто так, за то, что он есть.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3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04856" cy="924475"/>
          </a:xfrm>
        </p:spPr>
        <p:txBody>
          <a:bodyPr/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и методы работы с родителями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2" y="1052736"/>
            <a:ext cx="7595005" cy="554461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Педагоги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№ 18 используют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оптимальное сочетание форм сложившейся традиционной системы работы с родителями с нетрадиционными формами взаимодействия с семьей, которые основываются на совместной деятельности и обмене опытом, мыслями, чувствами, переживаниями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Родительские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собрания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действенная форма работы педагога с коллективом родителей, форма организованного ознакомления их с задачами, содержанием и методами воспитания детей определенного возраста в условиях детского сада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Наглядные формы работы с родителями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включают подготовку памяток,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стендах, фотовыставки и др. Например, мы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предлагаем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наглядный материал, на формирование двигательных навыков, изготовление спортивных атрибутов в домашних условиях, «Дорожек здоровья» для укрепления стопы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также варианты проведения подвижных игр с детьми.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 для родителей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проводим как устные, так и письменные, плановые и неплановые, т.е. стихийно возникающие по инициативе одной из сторон. Тематика консультаций разнообразная, например, «Личная гигиена детей», «Основы здорового образа жизни», «Витамины для детей». 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Досуги, праздники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Совместные праздники и развлечения. Эта форма работы пользуется популярностью в нашем детском саду. Целью таких мероприятий является пропаганда здорового образа жизни. Вовлекая родителей в такие формы досуга, когда они вместе с детьми бегают, прыгают, соревнуются, полезно всем, а особенно детям это создает хороший эмоциональный настрой и дарит огромную радость от взаимного общения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776864" cy="924475"/>
          </a:xfrm>
        </p:spPr>
        <p:txBody>
          <a:bodyPr/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и методы работы с родителями</a:t>
            </a:r>
            <a:endParaRPr lang="ru-RU" sz="2000" dirty="0"/>
          </a:p>
        </p:txBody>
      </p:sp>
      <p:pic>
        <p:nvPicPr>
          <p:cNvPr id="1026" name="Picture 2" descr="E:\фото\Фото\Садик\второе здание\QAAM8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43" y="1283387"/>
            <a:ext cx="4320480" cy="24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фото\Фото\Садик\12\Папа мама я\IMG_07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02" y="1124744"/>
            <a:ext cx="3176014" cy="238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фото\Фото\Садик\10\IMG_97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43" y="4365104"/>
            <a:ext cx="3037598" cy="233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фото\Фото\Садик\ФОК\IMG_47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602" y="4195790"/>
            <a:ext cx="3309286" cy="248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E:\фото\Фото\Садик\10\STLR25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32" y="3257817"/>
            <a:ext cx="2952764" cy="221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264696" cy="72008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Инновационные формы работы с семьями воспитанников в МАДОУ №18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3568" y="1124744"/>
            <a:ext cx="4464496" cy="5400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Одним из примеров является – </a:t>
            </a:r>
            <a:r>
              <a:rPr lang="ru-RU" sz="19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мастер классов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 родителями или старшими братьями, сестрами, по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отдельным видам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спорта.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Родители очень ответственно подошли к данной форме взаимодействия с детьми. Подготовили необходимый инвентарь, разработали систему для проведения занятия, таким образом, сами погрузились в представляемый ими вид спорта. Они посмотрели на своих детей в процессе обучения и сделали выводы о необходимости поддерживать здоровый образ жизни в семье.</a:t>
            </a: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Дети же открыли для себя бокс, легкую атлетику, лыжи и другие виды спорта с другой стороны. Они на наглядном примере увидели, зачем надо заниматься физкультурой и были горды за своих близких!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5292080" y="764704"/>
            <a:ext cx="3672408" cy="5904656"/>
          </a:xfrm>
        </p:spPr>
      </p:sp>
      <p:pic>
        <p:nvPicPr>
          <p:cNvPr id="2050" name="Picture 2" descr="E:\фото\Фото\Садик\бокс 7 гр\IMG_69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79966"/>
            <a:ext cx="252028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фото\Фото\Садик\бокс 7 гр\IMG_7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4073"/>
            <a:ext cx="3486133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7595005" cy="48245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Результативность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формированию у дошкольников основ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здорового образа жизни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путем взаимодействия детского сада и семьи имеет положительную динамику. Это прослеживается:</a:t>
            </a:r>
          </a:p>
          <a:p>
            <a:pPr marL="0" lv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повышении уровня знаний детей об основах ЗОЖ;</a:t>
            </a:r>
          </a:p>
          <a:p>
            <a:pPr marL="0" lv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положительной динамике уровня физической подготовленности;</a:t>
            </a:r>
          </a:p>
          <a:p>
            <a:pPr marL="0" lv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повышении ответственного отношения родителей к проблемам ЗОЖ;</a:t>
            </a:r>
          </a:p>
          <a:p>
            <a:pPr marL="0" lv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повышении количества участников среди родителей в различных совместных мероприятиях.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Таким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образом, активизация роли родителей в вопросах формирования культуры здоровья и здорового образа жизни среди детей дошкольного возраста через разнообразие форм сотрудничества с семьей позволяет всем участникам образовательных отношений достичь наилучших результатов в физическом развитии и оздоровлении дошкольников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2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239</TotalTime>
  <Words>1061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ИННОВАЦИОННЫЕ ФОРМЫ ФИЗКУЛЬТУРНО-ОЗДОРОВИТЕЛЬНОЙ РАБОТЫ С РОДИТЕЛЯМИ В ДОУ</vt:lpstr>
      <vt:lpstr>«Здоровье бесценный дар,  потеряв его в молодости,  не найдешь до самой старости»  народная мудрость </vt:lpstr>
      <vt:lpstr>Забота о здоровье невозможна  без постоянной связи с семьей. В. А. Сухомлинский </vt:lpstr>
      <vt:lpstr>Принципы взаимодействия с семьей:</vt:lpstr>
      <vt:lpstr>Принципы взаимодействия с семьей:</vt:lpstr>
      <vt:lpstr>Формы и методы работы с родителями</vt:lpstr>
      <vt:lpstr>Формы и методы работы с родителями</vt:lpstr>
      <vt:lpstr>Инновационные формы работы с семьями воспитанников в МАДОУ №18</vt:lpstr>
      <vt:lpstr>Итоги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ФОРМЫ ФИЗКУЛЬТУРНО-ОЗДОРОВИТЕЛЬНОЙ РАБОТЫ С РОДИТЕЛЯМИ В ДОУ</dc:title>
  <dc:creator>Админ</dc:creator>
  <cp:lastModifiedBy>Админ</cp:lastModifiedBy>
  <cp:revision>25</cp:revision>
  <dcterms:created xsi:type="dcterms:W3CDTF">2020-05-14T06:36:05Z</dcterms:created>
  <dcterms:modified xsi:type="dcterms:W3CDTF">2020-05-20T08:43:41Z</dcterms:modified>
</cp:coreProperties>
</file>