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75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68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37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00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22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71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34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71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18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87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22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F3143-A013-4132-ABF0-0FB3809C38FA}" type="datetimeFigureOut">
              <a:rPr lang="ru-RU" smtClean="0"/>
              <a:t>29.07.2022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29EB4-CA5A-4908-8033-8DDD44504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12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8020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403" y="3679902"/>
            <a:ext cx="2509025" cy="167268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3829" y="4204321"/>
            <a:ext cx="244913" cy="3676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3829" y="4627995"/>
            <a:ext cx="244914" cy="3398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6115" y="5081653"/>
            <a:ext cx="242627" cy="30775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56116" y="5601836"/>
            <a:ext cx="242625" cy="30610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56115" y="6061858"/>
            <a:ext cx="242626" cy="3735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8742" y="4242799"/>
            <a:ext cx="1151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природа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46049" y="4643812"/>
            <a:ext cx="772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вода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8742" y="5044825"/>
            <a:ext cx="1305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животные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1685" y="5577090"/>
            <a:ext cx="1185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экология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8742" y="6061858"/>
            <a:ext cx="1006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космос</a:t>
            </a:r>
            <a:endParaRPr lang="ru-RU" dirty="0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6869151" y="5352584"/>
            <a:ext cx="1060704" cy="1304693"/>
          </a:xfrm>
          <a:prstGeom prst="triangle">
            <a:avLst>
              <a:gd name="adj" fmla="val 4579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 rot="20527774">
            <a:off x="1053536" y="556015"/>
            <a:ext cx="1272738" cy="122523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4-конечная звезда 16"/>
          <p:cNvSpPr/>
          <p:nvPr/>
        </p:nvSpPr>
        <p:spPr>
          <a:xfrm>
            <a:off x="863693" y="577490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7345742" y="5614828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лнце 18"/>
          <p:cNvSpPr/>
          <p:nvPr/>
        </p:nvSpPr>
        <p:spPr>
          <a:xfrm>
            <a:off x="3760249" y="2966810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Хорда 19"/>
          <p:cNvSpPr/>
          <p:nvPr/>
        </p:nvSpPr>
        <p:spPr>
          <a:xfrm rot="6639739">
            <a:off x="10059027" y="789293"/>
            <a:ext cx="1079881" cy="1002278"/>
          </a:xfrm>
          <a:prstGeom prst="chor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Трапеция 22"/>
          <p:cNvSpPr/>
          <p:nvPr/>
        </p:nvSpPr>
        <p:spPr>
          <a:xfrm>
            <a:off x="5201523" y="747973"/>
            <a:ext cx="953859" cy="841318"/>
          </a:xfrm>
          <a:prstGeom prst="trapezoid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Капля 23"/>
          <p:cNvSpPr/>
          <p:nvPr/>
        </p:nvSpPr>
        <p:spPr>
          <a:xfrm rot="19070306">
            <a:off x="8118441" y="2765804"/>
            <a:ext cx="914400" cy="914400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Капля 24"/>
          <p:cNvSpPr/>
          <p:nvPr/>
        </p:nvSpPr>
        <p:spPr>
          <a:xfrm rot="19120204">
            <a:off x="8611358" y="2710461"/>
            <a:ext cx="573793" cy="633988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узел 25"/>
          <p:cNvSpPr/>
          <p:nvPr/>
        </p:nvSpPr>
        <p:spPr>
          <a:xfrm>
            <a:off x="5687122" y="968957"/>
            <a:ext cx="1260088" cy="1216682"/>
          </a:xfrm>
          <a:prstGeom prst="flowChartConnector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Круговая 26"/>
          <p:cNvSpPr/>
          <p:nvPr/>
        </p:nvSpPr>
        <p:spPr>
          <a:xfrm rot="1562068">
            <a:off x="10801195" y="711432"/>
            <a:ext cx="914400" cy="914400"/>
          </a:xfrm>
          <a:prstGeom prst="pi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674649" y="5352584"/>
            <a:ext cx="1971478" cy="593838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8356599" y="3717201"/>
            <a:ext cx="419411" cy="2170334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9270227" y="1780111"/>
            <a:ext cx="1030089" cy="1007694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7089295" y="968957"/>
            <a:ext cx="2850245" cy="540718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447406" y="1168632"/>
            <a:ext cx="2671004" cy="408666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703843" y="1892097"/>
            <a:ext cx="666013" cy="1672682"/>
          </a:xfrm>
          <a:prstGeom prst="line">
            <a:avLst/>
          </a:prstGeom>
          <a:ln w="762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2" name="Рисунок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703" y="3514409"/>
            <a:ext cx="1640419" cy="1741188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369" y="4407305"/>
            <a:ext cx="1640419" cy="174118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3784" y="5121782"/>
            <a:ext cx="1170366" cy="1242260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893" y="5121782"/>
            <a:ext cx="3199370" cy="1089681"/>
          </a:xfrm>
          <a:prstGeom prst="rect">
            <a:avLst/>
          </a:prstGeom>
        </p:spPr>
      </p:pic>
      <p:pic>
        <p:nvPicPr>
          <p:cNvPr id="56" name="Рисунок 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603" y="1302571"/>
            <a:ext cx="2065131" cy="70336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751" y="2660157"/>
            <a:ext cx="1844587" cy="1106984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628" y="1210592"/>
            <a:ext cx="889713" cy="67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7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7</cp:revision>
  <dcterms:created xsi:type="dcterms:W3CDTF">2022-07-28T11:49:58Z</dcterms:created>
  <dcterms:modified xsi:type="dcterms:W3CDTF">2022-07-29T10:37:42Z</dcterms:modified>
</cp:coreProperties>
</file>