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5" r:id="rId3"/>
    <p:sldId id="256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532AB-6321-4444-B42B-71DC2859742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D4EC-8CD1-4C90-93B2-2D0551C1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532AB-6321-4444-B42B-71DC2859742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D4EC-8CD1-4C90-93B2-2D0551C1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532AB-6321-4444-B42B-71DC2859742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D4EC-8CD1-4C90-93B2-2D0551C1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532AB-6321-4444-B42B-71DC2859742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D4EC-8CD1-4C90-93B2-2D0551C1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532AB-6321-4444-B42B-71DC2859742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D4EC-8CD1-4C90-93B2-2D0551C1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532AB-6321-4444-B42B-71DC2859742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D4EC-8CD1-4C90-93B2-2D0551C1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532AB-6321-4444-B42B-71DC2859742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D4EC-8CD1-4C90-93B2-2D0551C1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532AB-6321-4444-B42B-71DC2859742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D4EC-8CD1-4C90-93B2-2D0551C1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532AB-6321-4444-B42B-71DC2859742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D4EC-8CD1-4C90-93B2-2D0551C1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532AB-6321-4444-B42B-71DC2859742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D4EC-8CD1-4C90-93B2-2D0551C1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7532AB-6321-4444-B42B-71DC2859742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09D4EC-8CD1-4C90-93B2-2D0551C19B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77532AB-6321-4444-B42B-71DC28597422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09D4EC-8CD1-4C90-93B2-2D0551C19B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8640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731" y="640676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670" y="640676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376" y="620688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7579" y="620688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3" y="640676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805" y="640675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01973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3914" y="2001973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376" y="2001973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2098" y="1988841"/>
            <a:ext cx="890587" cy="85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00100" y="78579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794" y="78579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488" y="78579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9058" y="85723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28" y="85723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29322" y="85723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0892" y="85723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221455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7488" y="221455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34" y="221455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4942" y="221455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57950" y="2285992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35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86409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3731" y="640676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7670" y="640676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376" y="620688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7579" y="620688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3" y="640676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6805" y="640675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01973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3914" y="2001973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376" y="2033632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29025"/>
            <a:ext cx="8905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2098" y="1988841"/>
            <a:ext cx="890587" cy="85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76470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3" y="764704"/>
            <a:ext cx="60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5" y="764704"/>
            <a:ext cx="64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3914" y="764704"/>
            <a:ext cx="70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4502" y="764704"/>
            <a:ext cx="66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6805" y="764704"/>
            <a:ext cx="89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3" y="764704"/>
            <a:ext cx="89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2204864"/>
            <a:ext cx="89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97376" y="2204864"/>
            <a:ext cx="89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3914" y="2204864"/>
            <a:ext cx="84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2204864"/>
            <a:ext cx="89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12098" y="2204864"/>
            <a:ext cx="89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770485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59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980728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углубление знаний о понятии Мировой океан,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водной оболочкой Земли,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осмысление понятий «Мировой океан», «море», «залив», «пролив».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5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548680"/>
            <a:ext cx="396044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31840" y="90872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963880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0423" y="1963880"/>
            <a:ext cx="21891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4837" y="1950124"/>
            <a:ext cx="21891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313" y="1936371"/>
            <a:ext cx="218916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276872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Тихий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0423" y="2276872"/>
            <a:ext cx="2189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Атлантический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2020" y="2276872"/>
            <a:ext cx="1980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Индийский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2204864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Ледовитый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724" y="3140968"/>
            <a:ext cx="7371184" cy="3571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49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877362"/>
            <a:ext cx="78488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описания океана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Название океана, площадь.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 какими океанами связан?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материки омывает?</a:t>
            </a:r>
          </a:p>
          <a:p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7351"/>
            <a:ext cx="5276132" cy="2855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99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46082" y="481027"/>
            <a:ext cx="345638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78130" y="764704"/>
            <a:ext cx="277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 океана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150335"/>
            <a:ext cx="1944216" cy="1008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903" y="2128159"/>
            <a:ext cx="19685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242" y="2151257"/>
            <a:ext cx="19685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06" y="3712305"/>
            <a:ext cx="3168352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2234" y="3720186"/>
            <a:ext cx="310983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513" y="3740255"/>
            <a:ext cx="2816797" cy="1875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249289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249289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249106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Пролив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0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0567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описания части океана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Определение (для морей указать, чем внутренне отличается от окраинного).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Примеры объектов.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Найти и показать на карте.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6877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980728"/>
            <a:ext cx="74168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27 читать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одписать на контурной карте части океанов выделенные в тексте на стр.92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63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167</TotalTime>
  <Words>136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Zamdirektora</cp:lastModifiedBy>
  <cp:revision>17</cp:revision>
  <dcterms:created xsi:type="dcterms:W3CDTF">2021-09-07T15:59:21Z</dcterms:created>
  <dcterms:modified xsi:type="dcterms:W3CDTF">2021-09-13T10:01:19Z</dcterms:modified>
</cp:coreProperties>
</file>