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4" r:id="rId5"/>
    <p:sldId id="270" r:id="rId6"/>
    <p:sldId id="271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5731" y="0"/>
            <a:ext cx="9315371" cy="27853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endParaRPr lang="ru-RU" sz="48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r>
              <a:rPr lang="ru-RU" sz="4800" b="1" i="1" dirty="0" err="1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Квест</a:t>
            </a:r>
            <a:r>
              <a:rPr lang="ru-RU" sz="48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- </a:t>
            </a:r>
            <a:r>
              <a:rPr lang="ru-RU" sz="48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игра</a:t>
            </a:r>
          </a:p>
          <a:p>
            <a:pPr algn="ctr">
              <a:lnSpc>
                <a:spcPts val="7000"/>
              </a:lnSpc>
            </a:pPr>
            <a:r>
              <a:rPr lang="ru-RU" sz="48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«Давайте </a:t>
            </a:r>
            <a:r>
              <a:rPr lang="ru-RU" sz="48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жить дружно!»</a:t>
            </a:r>
            <a:endParaRPr lang="ru-RU" sz="48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536" y="3721608"/>
            <a:ext cx="7132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" panose="02000503040000020004" pitchFamily="50" charset="0"/>
              </a:rPr>
              <a:t>Автор: Чебышева Юлия Валерьевна,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" panose="02000503040000020004" pitchFamily="50" charset="0"/>
              </a:rPr>
              <a:t>учитель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" panose="02000503040000020004" pitchFamily="50" charset="0"/>
              </a:rPr>
              <a:t>немецкого языка,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" panose="02000503040000020004" pitchFamily="50" charset="0"/>
              </a:rPr>
              <a:t>классный руководитель 5В класса МАОУ СОШ №6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1476" y="5536430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 Карпинск, 2020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5942" y="1402327"/>
            <a:ext cx="7338868" cy="36830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Станция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«Давайте дарить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друг другу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Комплименты!»</a:t>
            </a:r>
            <a:endParaRPr lang="ru-RU" sz="5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3016" y="1402327"/>
            <a:ext cx="184731" cy="90813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endParaRPr lang="ru-RU" sz="48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1028" name="Picture 4" descr="https://ds04.infourok.ru/uploads/ex/0534/0008cb4b-f4ad1c7e/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1261" y="1402327"/>
            <a:ext cx="6348213" cy="27853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Станция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«Музыкальный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калейдоскоп»</a:t>
            </a:r>
            <a:endParaRPr lang="ru-RU" sz="5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684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611" y="205071"/>
            <a:ext cx="8512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наверняка тогда запляшут вдруг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облака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014" y="782793"/>
            <a:ext cx="8532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тогда наверняка вдруг запляшут облака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516" y="2285391"/>
            <a:ext cx="8920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Воскресенье, суббота, дружба – это не работа, Дружба – это не работа!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516" y="1413800"/>
            <a:ext cx="8920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Дружба Воскресенье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, дружба – это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суббота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работа,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это не работа!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906" y="3174230"/>
            <a:ext cx="6090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Дружба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сломается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крепкая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2906" y="3697450"/>
            <a:ext cx="622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Дружба крепкая, не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сломается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906" y="4229892"/>
            <a:ext cx="854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Ничего </a:t>
            </a: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лучше </a:t>
            </a:r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нету, на свете </a:t>
            </a: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друзьям </a:t>
            </a:r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белу </a:t>
            </a: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свету чем </a:t>
            </a:r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бродить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433" y="5183999"/>
            <a:ext cx="854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Ничего на свете лучше нету, чем бродить друзьям по белу </a:t>
            </a: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свету</a:t>
            </a:r>
            <a:endParaRPr lang="ru-RU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3219" y="1402327"/>
            <a:ext cx="6824304" cy="27853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Станция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«Литературная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гостиная»</a:t>
            </a:r>
            <a:endParaRPr lang="ru-RU" sz="5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840" y="844955"/>
            <a:ext cx="4181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Человек без друзей, 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Дружба не гриб, 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Нет друга - ищи, 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Доброе братство 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Платье лучше новое, 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Дружба </a:t>
            </a:r>
            <a:endParaRPr lang="ru-RU" sz="2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7626" y="844956"/>
            <a:ext cx="47426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в лесу не растет.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</a:t>
            </a:r>
            <a:r>
              <a:rPr lang="ru-RU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дерево без корней.</a:t>
            </a:r>
          </a:p>
          <a:p>
            <a:pPr>
              <a:lnSpc>
                <a:spcPct val="200000"/>
              </a:lnSpc>
            </a:pPr>
            <a:r>
              <a:rPr lang="ru-RU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дороже денег.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</a:t>
            </a:r>
            <a:r>
              <a:rPr lang="ru-RU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нашел - береги.</a:t>
            </a:r>
          </a:p>
          <a:p>
            <a:pPr>
              <a:lnSpc>
                <a:spcPct val="20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</a:t>
            </a:r>
            <a:r>
              <a:rPr lang="ru-RU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друг старый.</a:t>
            </a:r>
          </a:p>
          <a:p>
            <a:pPr>
              <a:lnSpc>
                <a:spcPct val="200000"/>
              </a:lnSpc>
            </a:pPr>
            <a:r>
              <a:rPr lang="ru-RU" sz="2600" b="1" dirty="0">
                <a:solidFill>
                  <a:srgbClr val="002060"/>
                </a:solidFill>
                <a:latin typeface="Georgia" panose="02040502050405020303" pitchFamily="18" charset="0"/>
              </a:rPr>
              <a:t>милее богатства</a:t>
            </a:r>
            <a:r>
              <a:rPr lang="ru-RU" sz="2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03904" y="1438656"/>
            <a:ext cx="877824" cy="7924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255264" y="1438656"/>
            <a:ext cx="1426464" cy="7924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55264" y="3011424"/>
            <a:ext cx="1548384" cy="829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55264" y="3755136"/>
            <a:ext cx="1426464" cy="1633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68496" y="4572000"/>
            <a:ext cx="7132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792224" y="3011424"/>
            <a:ext cx="2783836" cy="23774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762" y="257294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Кот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петух, собака,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осёл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762" y="904732"/>
            <a:ext cx="579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2. Белоснежка и семь гномов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762" y="1427952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 Слонёнок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114" y="2026170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4.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Артемон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114" y="2671310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5. Нильс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03" y="3404842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6. Гекельберри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Финн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03" y="4158734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7. Крокодил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Гена и Чебурашка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03" y="4951214"/>
            <a:ext cx="490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8. Винни-Пух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Пятачок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568" y="5609582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9. Дядя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Фёдор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414" y="6257020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Карлсон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044" y="1402327"/>
            <a:ext cx="8510663" cy="18876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Станция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«Давайте творить!»</a:t>
            </a:r>
            <a:endParaRPr lang="ru-RU" sz="5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189" y="1402327"/>
            <a:ext cx="8568371" cy="18876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Станция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«Давайте поиграем!»</a:t>
            </a:r>
            <a:endParaRPr lang="ru-RU" sz="5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5192" y="1402327"/>
            <a:ext cx="6000361" cy="18876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Станция </a:t>
            </a:r>
          </a:p>
          <a:p>
            <a:pPr algn="ctr">
              <a:lnSpc>
                <a:spcPts val="7000"/>
              </a:lnSpc>
            </a:pPr>
            <a:r>
              <a:rPr lang="ru-RU" sz="5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«Пойми меня!»</a:t>
            </a:r>
            <a:endParaRPr lang="ru-RU" sz="5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230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90</cp:revision>
  <dcterms:created xsi:type="dcterms:W3CDTF">2013-11-19T05:52:05Z</dcterms:created>
  <dcterms:modified xsi:type="dcterms:W3CDTF">2020-11-06T11:43:41Z</dcterms:modified>
</cp:coreProperties>
</file>