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6" r:id="rId3"/>
    <p:sldId id="261" r:id="rId4"/>
    <p:sldId id="262" r:id="rId5"/>
    <p:sldId id="263" r:id="rId6"/>
    <p:sldId id="264" r:id="rId7"/>
    <p:sldId id="267" r:id="rId8"/>
    <p:sldId id="265" r:id="rId9"/>
    <p:sldId id="269" r:id="rId10"/>
    <p:sldId id="270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4F20F-AD3A-4F0F-9C35-B3D8B9444392}" type="datetimeFigureOut">
              <a:rPr lang="ru-RU" smtClean="0"/>
              <a:t>20.01.2019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BE81E-FF71-47E3-881C-9804B8F627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6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BE81E-FF71-47E3-881C-9804B8F627C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5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1844824"/>
            <a:ext cx="597666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Вальгер Елена Вадимовна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85786" y="1000108"/>
            <a:ext cx="692948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бъёмные краски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многофункциональный материал;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 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бъёмных красок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получить рельефные изображения, проводить познавательные эксперименты;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конечный продукт зависит от выбора самого ребёнка и от его фантазии;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могут применять как педагоги в детском саду, так и родители дома.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000240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коллеги! Наш мастер-класс подошел к концу. Я вижу замечательные работы в необычной технике. А сейчас предлагаю всем вместе сфотографироваться на память о сегодняшней встрече.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78579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нетрадиционные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Включают множество идей.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Порою провокационные,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интересны для детей.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них необычно сочетаются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 и инструмент.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все прекрасно получается,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равнодушных точно нет!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016.radikal.ru/1601/a6/940f2f046a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786190"/>
            <a:ext cx="3381356" cy="2245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643050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Нетрадиционная техника рисования  «Объёмные краски»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рбу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8383">
            <a:off x="6215074" y="3214686"/>
            <a:ext cx="2190746" cy="2266289"/>
          </a:xfrm>
          <a:prstGeom prst="rect">
            <a:avLst/>
          </a:prstGeom>
        </p:spPr>
      </p:pic>
      <p:pic>
        <p:nvPicPr>
          <p:cNvPr id="5" name="Рисунок 4" descr="радуг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071810"/>
            <a:ext cx="1701220" cy="2438416"/>
          </a:xfrm>
          <a:prstGeom prst="rect">
            <a:avLst/>
          </a:prstGeom>
        </p:spPr>
      </p:pic>
      <p:pic>
        <p:nvPicPr>
          <p:cNvPr id="6" name="Рисунок 5" descr="дерев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18792">
            <a:off x="1847210" y="3301153"/>
            <a:ext cx="2408745" cy="20715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96752"/>
            <a:ext cx="695513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 выбранной темы мастер-класса: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занятиях по рисованию решаются задачи всестороннего развития детей, которое необходимо для успешного обучения в школе.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• В процессе работы у детей формируются мыслительные операции, навыки работы в коллективе, умение согласовывать свои действия с действиями сверстников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6043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Дети с самого раннего возраста  пытаются отразить свои впечатления об окружающем мире в своём изобразительном творчестве. Наблюдения за эффективностью рисования  в детском саду  приводят  к выводу о необходимости использования нетрадиционных  техник, которые создадут ситуацию успеха у воспитанников, сформируют устойчивую мотивацию к рисованию.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67670">
            <a:off x="511518" y="4041911"/>
            <a:ext cx="3428992" cy="2571744"/>
          </a:xfrm>
          <a:prstGeom prst="rect">
            <a:avLst/>
          </a:prstGeom>
        </p:spPr>
      </p:pic>
      <p:pic>
        <p:nvPicPr>
          <p:cNvPr id="5" name="Рисунок 4" descr="рисьофашцщуаь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5205">
            <a:off x="5093553" y="4097845"/>
            <a:ext cx="3784368" cy="212870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268760"/>
            <a:ext cx="68825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Рисование нетрадиционными способами, увлекательная, завораживающая деятельность, которая удивляет и восхищает детей. Существует много техник нетрадиционного рисования, их необычность состоит в том, что они позволяют детям быстро достичь желаемого результата. Например, какому ребёнку будет неинтересно рисовать пальчиками, делать рисунок собственной ладошкой, ставить на бумаге кляксы и получать забавный рисунок. Ребёнок любит быстро достигать результата в своей работе.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807705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сделать объемные краски:</a:t>
            </a:r>
          </a:p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отдельной емкости нужно смешать муку с солью и разрыхлителем.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Добавляем воду и смешиваем до однородной массы (должна получится консистенция жидкой сметаны)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Раскладываем полученную массу по отдельным контейнерам и добавить пищевые красители (сухие красители, нужно предварительно развести в небольшом количестве 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После запечь в микроволновке 30 сек.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</a:rPr>
              <a:t>II</a:t>
            </a:r>
            <a:r>
              <a:rPr lang="ru-RU" b="1" u="sng" dirty="0" smtClean="0">
                <a:solidFill>
                  <a:srgbClr val="C00000"/>
                </a:solidFill>
              </a:rPr>
              <a:t> вариант</a:t>
            </a:r>
            <a:endParaRPr lang="en-US" b="1" u="sng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Клей ПВА 40%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Пена для бритья 60%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Пищевые красители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Все ингредиенты хорошо перемешать и краски готовы.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85786" y="714356"/>
            <a:ext cx="642942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можно рисовать: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кисточкой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ватными палочками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помощью конвертиков (бутылочек)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краски бутыло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7768">
            <a:off x="6072198" y="2857496"/>
            <a:ext cx="2464901" cy="2105025"/>
          </a:xfrm>
          <a:prstGeom prst="rect">
            <a:avLst/>
          </a:prstGeom>
        </p:spPr>
      </p:pic>
      <p:pic>
        <p:nvPicPr>
          <p:cNvPr id="10" name="Рисунок 9" descr="краски ватные пал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78069">
            <a:off x="869346" y="2626365"/>
            <a:ext cx="2786062" cy="1917739"/>
          </a:xfrm>
          <a:prstGeom prst="rect">
            <a:avLst/>
          </a:prstGeom>
        </p:spPr>
      </p:pic>
      <p:pic>
        <p:nvPicPr>
          <p:cNvPr id="11" name="Рисунок 10" descr="краски мис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4143380"/>
            <a:ext cx="2786082" cy="221957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69294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Объем эти краски приобретают при нагревании и вызывают полный восторг у детей! Такие краски позволяют создавать забавные пухлые рисунки.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cs3.livemaster.ru/zhurnalfoto/f/2/d/1306241625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714620"/>
            <a:ext cx="3929090" cy="293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297</Words>
  <Application>Microsoft Office PowerPoint</Application>
  <PresentationFormat>Экран (4:3)</PresentationFormat>
  <Paragraphs>40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Елена Вальгер</cp:lastModifiedBy>
  <cp:revision>55</cp:revision>
  <dcterms:created xsi:type="dcterms:W3CDTF">2014-07-06T18:18:01Z</dcterms:created>
  <dcterms:modified xsi:type="dcterms:W3CDTF">2019-01-20T18:23:34Z</dcterms:modified>
</cp:coreProperties>
</file>