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«Муха-цокотуха»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+mj-lt"/>
              </a:rPr>
              <a:t>Корней Иванович Чуковский</a:t>
            </a:r>
            <a:endParaRPr lang="ru-RU" sz="3200" b="1" dirty="0">
              <a:latin typeface="+mj-lt"/>
            </a:endParaRPr>
          </a:p>
        </p:txBody>
      </p:sp>
      <p:pic>
        <p:nvPicPr>
          <p:cNvPr id="4" name="Рисунок 3" descr="АНОН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590800"/>
            <a:ext cx="3581400" cy="3935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omarik-bet-pauka-768x9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5800" y="1041909"/>
            <a:ext cx="4502780" cy="5816091"/>
          </a:xfrm>
        </p:spPr>
      </p:pic>
      <p:sp>
        <p:nvSpPr>
          <p:cNvPr id="14" name="TextBox 13"/>
          <p:cNvSpPr txBox="1"/>
          <p:nvPr/>
        </p:nvSpPr>
        <p:spPr>
          <a:xfrm>
            <a:off x="457200" y="1524000"/>
            <a:ext cx="29003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Вдруг откуда-то летит</a:t>
            </a:r>
            <a:br>
              <a:rPr lang="ru-RU" b="1" dirty="0" smtClean="0"/>
            </a:br>
            <a:r>
              <a:rPr lang="ru-RU" b="1" dirty="0" smtClean="0"/>
              <a:t>Маленький Комарик,</a:t>
            </a:r>
            <a:br>
              <a:rPr lang="ru-RU" b="1" dirty="0" smtClean="0"/>
            </a:br>
            <a:r>
              <a:rPr lang="ru-RU" b="1" dirty="0" smtClean="0"/>
              <a:t>И в руке его горит</a:t>
            </a:r>
            <a:br>
              <a:rPr lang="ru-RU" b="1" dirty="0" smtClean="0"/>
            </a:br>
            <a:r>
              <a:rPr lang="ru-RU" b="1" dirty="0" smtClean="0"/>
              <a:t>Маленький фонарик.</a:t>
            </a:r>
          </a:p>
          <a:p>
            <a:r>
              <a:rPr lang="ru-RU" b="1" dirty="0" smtClean="0"/>
              <a:t>«Где убийца? Где злодей?</a:t>
            </a:r>
            <a:br>
              <a:rPr lang="ru-RU" b="1" dirty="0" smtClean="0"/>
            </a:br>
            <a:r>
              <a:rPr lang="ru-RU" b="1" dirty="0" smtClean="0"/>
              <a:t>Не боюсь его когтей!»</a:t>
            </a:r>
          </a:p>
          <a:p>
            <a:r>
              <a:rPr lang="ru-RU" b="1" dirty="0" smtClean="0"/>
              <a:t>Подлетает к Пауку,</a:t>
            </a:r>
            <a:br>
              <a:rPr lang="ru-RU" b="1" dirty="0" smtClean="0"/>
            </a:br>
            <a:r>
              <a:rPr lang="ru-RU" b="1" dirty="0" smtClean="0"/>
              <a:t>Саблю вынимает</a:t>
            </a:r>
            <a:br>
              <a:rPr lang="ru-RU" b="1" dirty="0" smtClean="0"/>
            </a:br>
            <a:r>
              <a:rPr lang="ru-RU" b="1" dirty="0" smtClean="0"/>
              <a:t>И ему на всем скаку</a:t>
            </a:r>
            <a:br>
              <a:rPr lang="ru-RU" b="1" dirty="0" smtClean="0"/>
            </a:br>
            <a:r>
              <a:rPr lang="ru-RU" b="1" dirty="0" smtClean="0"/>
              <a:t>Голову срубает!</a:t>
            </a:r>
          </a:p>
          <a:p>
            <a:r>
              <a:rPr lang="ru-RU" b="1" dirty="0" smtClean="0"/>
              <a:t>Муху за руку берёт</a:t>
            </a:r>
            <a:br>
              <a:rPr lang="ru-RU" b="1" dirty="0" smtClean="0"/>
            </a:br>
            <a:r>
              <a:rPr lang="ru-RU" b="1" dirty="0" smtClean="0"/>
              <a:t>И к окошечку ведет:</a:t>
            </a:r>
            <a:br>
              <a:rPr lang="ru-RU" b="1" dirty="0" smtClean="0"/>
            </a:br>
            <a:r>
              <a:rPr lang="ru-RU" b="1" dirty="0" smtClean="0"/>
              <a:t>«Я злодея зарубил,</a:t>
            </a:r>
            <a:br>
              <a:rPr lang="ru-RU" b="1" dirty="0" smtClean="0"/>
            </a:br>
            <a:r>
              <a:rPr lang="ru-RU" b="1" dirty="0" smtClean="0"/>
              <a:t>Я тебя освободил,</a:t>
            </a:r>
            <a:br>
              <a:rPr lang="ru-RU" b="1" dirty="0" smtClean="0"/>
            </a:br>
            <a:r>
              <a:rPr lang="ru-RU" b="1" dirty="0" smtClean="0"/>
              <a:t>И теперь, душа-девица,</a:t>
            </a:r>
            <a:br>
              <a:rPr lang="ru-RU" b="1" dirty="0" smtClean="0"/>
            </a:br>
            <a:r>
              <a:rPr lang="ru-RU" b="1" dirty="0" smtClean="0"/>
              <a:t>На тебе хочу жениться!»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zhuki-begut-na-svadbu-768x635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0" y="762000"/>
            <a:ext cx="6477000" cy="5354638"/>
          </a:xfrm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35143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Тут букашки и козявки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Выползают из-под лавки:</a:t>
            </a:r>
            <a:br>
              <a:rPr lang="ru-RU" b="1" dirty="0" smtClean="0"/>
            </a:br>
            <a:r>
              <a:rPr lang="ru-RU" b="1" dirty="0" smtClean="0"/>
              <a:t>«Слава, слава Комару —</a:t>
            </a:r>
            <a:br>
              <a:rPr lang="ru-RU" b="1" dirty="0" smtClean="0"/>
            </a:br>
            <a:r>
              <a:rPr lang="ru-RU" b="1" dirty="0" smtClean="0"/>
              <a:t>Победителю!»</a:t>
            </a:r>
          </a:p>
          <a:p>
            <a:r>
              <a:rPr lang="ru-RU" b="1" dirty="0" smtClean="0"/>
              <a:t>Прибегали светляки,</a:t>
            </a:r>
            <a:br>
              <a:rPr lang="ru-RU" b="1" dirty="0" smtClean="0"/>
            </a:br>
            <a:r>
              <a:rPr lang="ru-RU" b="1" dirty="0" smtClean="0"/>
              <a:t>Зажигали огоньки —</a:t>
            </a:r>
            <a:br>
              <a:rPr lang="ru-RU" b="1" dirty="0" smtClean="0"/>
            </a:br>
            <a:r>
              <a:rPr lang="ru-RU" b="1" dirty="0" smtClean="0"/>
              <a:t>То-то стало весело,</a:t>
            </a:r>
            <a:br>
              <a:rPr lang="ru-RU" b="1" dirty="0" smtClean="0"/>
            </a:br>
            <a:r>
              <a:rPr lang="ru-RU" b="1" dirty="0" smtClean="0"/>
              <a:t>То-то хорошо!</a:t>
            </a:r>
          </a:p>
          <a:p>
            <a:r>
              <a:rPr lang="ru-RU" b="1" dirty="0" smtClean="0"/>
              <a:t>Эй, сороконожки,</a:t>
            </a:r>
            <a:br>
              <a:rPr lang="ru-RU" b="1" dirty="0" smtClean="0"/>
            </a:br>
            <a:r>
              <a:rPr lang="ru-RU" b="1" dirty="0" smtClean="0"/>
              <a:t>Бегите по дорожке,</a:t>
            </a:r>
            <a:br>
              <a:rPr lang="ru-RU" b="1" dirty="0" smtClean="0"/>
            </a:br>
            <a:r>
              <a:rPr lang="ru-RU" b="1" dirty="0" smtClean="0"/>
              <a:t>Зовите музыкантов,</a:t>
            </a:r>
            <a:br>
              <a:rPr lang="ru-RU" b="1" dirty="0" smtClean="0"/>
            </a:br>
            <a:r>
              <a:rPr lang="ru-RU" b="1" dirty="0" smtClean="0"/>
              <a:t>Будем танцевать!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zhuki-pliashut-768x95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10000" y="457200"/>
            <a:ext cx="4657725" cy="5786437"/>
          </a:xfrm>
        </p:spPr>
      </p:pic>
      <p:sp>
        <p:nvSpPr>
          <p:cNvPr id="5" name="TextBox 4"/>
          <p:cNvSpPr txBox="1"/>
          <p:nvPr/>
        </p:nvSpPr>
        <p:spPr>
          <a:xfrm>
            <a:off x="609600" y="1905000"/>
            <a:ext cx="27125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Музыканты прибежали,</a:t>
            </a:r>
            <a:br>
              <a:rPr lang="ru-RU" b="1" dirty="0" smtClean="0"/>
            </a:br>
            <a:r>
              <a:rPr lang="ru-RU" b="1" dirty="0" smtClean="0"/>
              <a:t>В барабаны застучали.</a:t>
            </a:r>
            <a:br>
              <a:rPr lang="ru-RU" b="1" dirty="0" smtClean="0"/>
            </a:br>
            <a:r>
              <a:rPr lang="ru-RU" b="1" dirty="0" smtClean="0"/>
              <a:t>Бом! бом! бом! бом!</a:t>
            </a:r>
            <a:br>
              <a:rPr lang="ru-RU" b="1" dirty="0" smtClean="0"/>
            </a:br>
            <a:r>
              <a:rPr lang="ru-RU" b="1" dirty="0" smtClean="0"/>
              <a:t>Пляшет Муха с Комаром.</a:t>
            </a:r>
          </a:p>
          <a:p>
            <a:r>
              <a:rPr lang="ru-RU" b="1" dirty="0" smtClean="0"/>
              <a:t>А за нею Клоп, Клоп</a:t>
            </a:r>
            <a:br>
              <a:rPr lang="ru-RU" b="1" dirty="0" smtClean="0"/>
            </a:br>
            <a:r>
              <a:rPr lang="ru-RU" b="1" dirty="0" smtClean="0"/>
              <a:t>Сапогами топ, топ!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zgosti-guliaiut-300x29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48000" y="457200"/>
            <a:ext cx="5927725" cy="5789612"/>
          </a:xfr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32560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Козявочки</a:t>
            </a:r>
            <a:r>
              <a:rPr lang="ru-RU" b="1" dirty="0" smtClean="0"/>
              <a:t> с червяками,</a:t>
            </a:r>
            <a:br>
              <a:rPr lang="ru-RU" b="1" dirty="0" smtClean="0"/>
            </a:br>
            <a:r>
              <a:rPr lang="ru-RU" b="1" dirty="0" smtClean="0"/>
              <a:t>Букашечки с мотыльками.</a:t>
            </a:r>
            <a:br>
              <a:rPr lang="ru-RU" b="1" dirty="0" smtClean="0"/>
            </a:br>
            <a:r>
              <a:rPr lang="ru-RU" b="1" dirty="0" smtClean="0"/>
              <a:t>А жуки рогатые,</a:t>
            </a:r>
            <a:br>
              <a:rPr lang="ru-RU" b="1" dirty="0" smtClean="0"/>
            </a:br>
            <a:r>
              <a:rPr lang="ru-RU" b="1" dirty="0" smtClean="0"/>
              <a:t>Мужики богатые,</a:t>
            </a:r>
            <a:br>
              <a:rPr lang="ru-RU" b="1" dirty="0" smtClean="0"/>
            </a:br>
            <a:r>
              <a:rPr lang="ru-RU" b="1" dirty="0" smtClean="0"/>
              <a:t>Шапочками машут,</a:t>
            </a:r>
            <a:br>
              <a:rPr lang="ru-RU" b="1" dirty="0" smtClean="0"/>
            </a:br>
            <a:r>
              <a:rPr lang="ru-RU" b="1" dirty="0" smtClean="0"/>
              <a:t>С бабочками пляшут.</a:t>
            </a:r>
          </a:p>
          <a:p>
            <a:r>
              <a:rPr lang="ru-RU" b="1" dirty="0" err="1" smtClean="0"/>
              <a:t>Тара-ра</a:t>
            </a:r>
            <a:r>
              <a:rPr lang="ru-RU" b="1" dirty="0" smtClean="0"/>
              <a:t>, </a:t>
            </a:r>
            <a:r>
              <a:rPr lang="ru-RU" b="1" dirty="0" err="1" smtClean="0"/>
              <a:t>тара-ра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Заплясала мошкара.</a:t>
            </a:r>
          </a:p>
          <a:p>
            <a:r>
              <a:rPr lang="ru-RU" b="1" dirty="0" smtClean="0"/>
              <a:t>Веселится народ —</a:t>
            </a:r>
            <a:br>
              <a:rPr lang="ru-RU" b="1" dirty="0" smtClean="0"/>
            </a:br>
            <a:r>
              <a:rPr lang="ru-RU" b="1" dirty="0" smtClean="0"/>
              <a:t>Муха замуж идёт</a:t>
            </a:r>
            <a:br>
              <a:rPr lang="ru-RU" b="1" dirty="0" smtClean="0"/>
            </a:br>
            <a:r>
              <a:rPr lang="ru-RU" b="1" dirty="0" smtClean="0"/>
              <a:t>За лихого, удалого,</a:t>
            </a:r>
            <a:br>
              <a:rPr lang="ru-RU" b="1" dirty="0" smtClean="0"/>
            </a:br>
            <a:r>
              <a:rPr lang="ru-RU" b="1" dirty="0" smtClean="0"/>
              <a:t>Молодого Комара!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ravi-tantcuiut-284x30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90348" y="381000"/>
            <a:ext cx="5468937" cy="5776912"/>
          </a:xfrm>
        </p:spPr>
      </p:pic>
      <p:sp>
        <p:nvSpPr>
          <p:cNvPr id="6" name="TextBox 5"/>
          <p:cNvSpPr txBox="1"/>
          <p:nvPr/>
        </p:nvSpPr>
        <p:spPr>
          <a:xfrm>
            <a:off x="152400" y="1295400"/>
            <a:ext cx="303794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Муравей, Муравей</a:t>
            </a:r>
            <a:br>
              <a:rPr lang="ru-RU" b="1" dirty="0" smtClean="0"/>
            </a:br>
            <a:r>
              <a:rPr lang="ru-RU" b="1" dirty="0" smtClean="0"/>
              <a:t>Не жалеет лаптей, —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 err="1" smtClean="0"/>
              <a:t>Муравьихою</a:t>
            </a:r>
            <a:r>
              <a:rPr lang="ru-RU" b="1" dirty="0" smtClean="0"/>
              <a:t> попрыгивает</a:t>
            </a:r>
            <a:br>
              <a:rPr lang="ru-RU" b="1" dirty="0" smtClean="0"/>
            </a:br>
            <a:r>
              <a:rPr lang="ru-RU" b="1" dirty="0" smtClean="0"/>
              <a:t>И букашечкам подмигивает:</a:t>
            </a:r>
          </a:p>
          <a:p>
            <a:r>
              <a:rPr lang="ru-RU" b="1" dirty="0" smtClean="0"/>
              <a:t>«Вы букашечки,</a:t>
            </a:r>
            <a:br>
              <a:rPr lang="ru-RU" b="1" dirty="0" smtClean="0"/>
            </a:br>
            <a:r>
              <a:rPr lang="ru-RU" b="1" dirty="0" smtClean="0"/>
              <a:t>Вы </a:t>
            </a:r>
            <a:r>
              <a:rPr lang="ru-RU" b="1" dirty="0" err="1" smtClean="0"/>
              <a:t>милашечки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err="1" smtClean="0"/>
              <a:t>Тара-тара-тара-тара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таракашечки</a:t>
            </a:r>
            <a:r>
              <a:rPr lang="ru-RU" b="1" dirty="0" smtClean="0"/>
              <a:t>!»</a:t>
            </a:r>
          </a:p>
          <a:p>
            <a:r>
              <a:rPr lang="ru-RU" b="1" dirty="0" smtClean="0"/>
              <a:t>Сапоги скрипят,</a:t>
            </a:r>
            <a:br>
              <a:rPr lang="ru-RU" b="1" dirty="0" smtClean="0"/>
            </a:br>
            <a:r>
              <a:rPr lang="ru-RU" b="1" dirty="0" smtClean="0"/>
              <a:t>Каблуки стучат, —</a:t>
            </a:r>
            <a:br>
              <a:rPr lang="ru-RU" b="1" dirty="0" smtClean="0"/>
            </a:br>
            <a:r>
              <a:rPr lang="ru-RU" b="1" dirty="0" smtClean="0"/>
              <a:t>Будет, будет мошкара</a:t>
            </a:r>
            <a:br>
              <a:rPr lang="ru-RU" b="1" dirty="0" smtClean="0"/>
            </a:br>
            <a:r>
              <a:rPr lang="ru-RU" b="1" dirty="0" smtClean="0"/>
              <a:t>Веселиться до утра:</a:t>
            </a:r>
            <a:br>
              <a:rPr lang="ru-RU" b="1" dirty="0" smtClean="0"/>
            </a:br>
            <a:r>
              <a:rPr lang="ru-RU" b="1" dirty="0" smtClean="0"/>
              <a:t>Нынче Муха-Цокотуха</a:t>
            </a:r>
            <a:br>
              <a:rPr lang="ru-RU" b="1" dirty="0" smtClean="0"/>
            </a:br>
            <a:r>
              <a:rPr lang="ru-RU" b="1" dirty="0" smtClean="0"/>
              <a:t>Именинница!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vadbu-muhi-i-komarika-768x945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05000" y="457200"/>
            <a:ext cx="4681538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уха-цокотуха-свадьба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81000"/>
            <a:ext cx="6103938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denezhku-nashla-26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066800"/>
            <a:ext cx="5019040" cy="5791199"/>
          </a:xfrm>
        </p:spPr>
      </p:pic>
      <p:sp>
        <p:nvSpPr>
          <p:cNvPr id="5" name="TextBox 4"/>
          <p:cNvSpPr txBox="1"/>
          <p:nvPr/>
        </p:nvSpPr>
        <p:spPr>
          <a:xfrm>
            <a:off x="76200" y="2209800"/>
            <a:ext cx="2133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Муха, Муха-Цокотуха,</a:t>
            </a:r>
            <a:br>
              <a:rPr lang="ru-RU" b="1" dirty="0" smtClean="0"/>
            </a:br>
            <a:r>
              <a:rPr lang="ru-RU" b="1" dirty="0" smtClean="0"/>
              <a:t>Позолоченное брюхо!</a:t>
            </a:r>
          </a:p>
          <a:p>
            <a:r>
              <a:rPr lang="ru-RU" b="1" dirty="0" smtClean="0"/>
              <a:t>Муха по полю пошла,</a:t>
            </a:r>
            <a:br>
              <a:rPr lang="ru-RU" b="1" dirty="0" smtClean="0"/>
            </a:br>
            <a:r>
              <a:rPr lang="ru-RU" b="1" dirty="0" smtClean="0"/>
              <a:t>Муха денежку нашла.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hla-muha-na-bazar-768x97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76600" y="533400"/>
            <a:ext cx="4564062" cy="5805487"/>
          </a:xfrm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3047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Пошла Муха на базар</a:t>
            </a:r>
            <a:br>
              <a:rPr lang="ru-RU" b="1" dirty="0" smtClean="0"/>
            </a:br>
            <a:r>
              <a:rPr lang="ru-RU" b="1" dirty="0" smtClean="0"/>
              <a:t>И купила самовар: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kartinki-768x66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108325" y="1600200"/>
            <a:ext cx="6035675" cy="5202238"/>
          </a:xfrm>
        </p:spPr>
      </p:pic>
      <p:sp>
        <p:nvSpPr>
          <p:cNvPr id="5" name="TextBox 4"/>
          <p:cNvSpPr txBox="1"/>
          <p:nvPr/>
        </p:nvSpPr>
        <p:spPr>
          <a:xfrm>
            <a:off x="0" y="1752600"/>
            <a:ext cx="2362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«Приходите, тараканы,</a:t>
            </a:r>
            <a:br>
              <a:rPr lang="ru-RU" b="1" dirty="0" smtClean="0"/>
            </a:br>
            <a:r>
              <a:rPr lang="ru-RU" b="1" dirty="0" smtClean="0"/>
              <a:t>Я вас чаем угощу!</a:t>
            </a:r>
          </a:p>
          <a:p>
            <a:r>
              <a:rPr lang="ru-RU" b="1" dirty="0" smtClean="0"/>
              <a:t>Тараканы прибегали,</a:t>
            </a:r>
            <a:br>
              <a:rPr lang="ru-RU" b="1" dirty="0" smtClean="0"/>
            </a:br>
            <a:r>
              <a:rPr lang="ru-RU" b="1" dirty="0" smtClean="0"/>
              <a:t>Все стаканы выпивали,</a:t>
            </a:r>
          </a:p>
          <a:p>
            <a:r>
              <a:rPr lang="ru-RU" b="1" dirty="0" smtClean="0"/>
              <a:t>А букашки —</a:t>
            </a:r>
            <a:br>
              <a:rPr lang="ru-RU" b="1" dirty="0" smtClean="0"/>
            </a:br>
            <a:r>
              <a:rPr lang="ru-RU" b="1" dirty="0" smtClean="0"/>
              <a:t>По три чашки</a:t>
            </a:r>
            <a:br>
              <a:rPr lang="ru-RU" b="1" dirty="0" smtClean="0"/>
            </a:br>
            <a:r>
              <a:rPr lang="ru-RU" b="1" dirty="0" smtClean="0"/>
              <a:t>С молоком</a:t>
            </a:r>
            <a:br>
              <a:rPr lang="ru-RU" b="1" dirty="0" smtClean="0"/>
            </a:br>
            <a:r>
              <a:rPr lang="ru-RU" b="1" dirty="0" smtClean="0"/>
              <a:t>И крендельком:</a:t>
            </a:r>
            <a:br>
              <a:rPr lang="ru-RU" b="1" dirty="0" smtClean="0"/>
            </a:br>
            <a:r>
              <a:rPr lang="ru-RU" b="1" dirty="0" smtClean="0"/>
              <a:t>Нынче Муха-Цокотуха</a:t>
            </a:r>
            <a:br>
              <a:rPr lang="ru-RU" b="1" dirty="0" smtClean="0"/>
            </a:br>
            <a:r>
              <a:rPr lang="ru-RU" b="1" dirty="0" smtClean="0"/>
              <a:t>Именинница!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illiustratciia-768x55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4600" y="1447800"/>
            <a:ext cx="6629400" cy="4748213"/>
          </a:xfrm>
        </p:spPr>
      </p:pic>
      <p:sp>
        <p:nvSpPr>
          <p:cNvPr id="5" name="TextBox 4"/>
          <p:cNvSpPr txBox="1"/>
          <p:nvPr/>
        </p:nvSpPr>
        <p:spPr>
          <a:xfrm>
            <a:off x="0" y="1447800"/>
            <a:ext cx="283930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Приходили к Мухе блошки,</a:t>
            </a:r>
            <a:br>
              <a:rPr lang="ru-RU" b="1" dirty="0" smtClean="0"/>
            </a:br>
            <a:r>
              <a:rPr lang="ru-RU" b="1" dirty="0" smtClean="0"/>
              <a:t>Приносили ей сапожки,</a:t>
            </a:r>
          </a:p>
          <a:p>
            <a:r>
              <a:rPr lang="ru-RU" b="1" dirty="0" smtClean="0"/>
              <a:t>А сапожки не простые —</a:t>
            </a:r>
            <a:br>
              <a:rPr lang="ru-RU" b="1" dirty="0" smtClean="0"/>
            </a:br>
            <a:r>
              <a:rPr lang="ru-RU" b="1" dirty="0" smtClean="0"/>
              <a:t>В них застежки золотые.</a:t>
            </a:r>
          </a:p>
          <a:p>
            <a:r>
              <a:rPr lang="ru-RU" b="1" dirty="0" smtClean="0"/>
              <a:t>Приходила к Мухе</a:t>
            </a:r>
            <a:br>
              <a:rPr lang="ru-RU" b="1" dirty="0" smtClean="0"/>
            </a:br>
            <a:r>
              <a:rPr lang="ru-RU" b="1" dirty="0" smtClean="0"/>
              <a:t>Бабушка-пчела,</a:t>
            </a:r>
            <a:br>
              <a:rPr lang="ru-RU" b="1" dirty="0" smtClean="0"/>
            </a:br>
            <a:r>
              <a:rPr lang="ru-RU" b="1" dirty="0" smtClean="0"/>
              <a:t>Мухе-Цокотухе</a:t>
            </a:r>
            <a:br>
              <a:rPr lang="ru-RU" b="1" dirty="0" smtClean="0"/>
            </a:br>
            <a:r>
              <a:rPr lang="ru-RU" b="1" dirty="0" smtClean="0"/>
              <a:t>Мёду принесла…</a:t>
            </a:r>
          </a:p>
          <a:p>
            <a:r>
              <a:rPr lang="ru-RU" b="1" dirty="0" smtClean="0"/>
              <a:t>«Бабочка-красавица,</a:t>
            </a:r>
            <a:br>
              <a:rPr lang="ru-RU" b="1" dirty="0" smtClean="0"/>
            </a:br>
            <a:r>
              <a:rPr lang="ru-RU" b="1" dirty="0" smtClean="0"/>
              <a:t>Кушайте варенье!</a:t>
            </a:r>
            <a:br>
              <a:rPr lang="ru-RU" b="1" dirty="0" smtClean="0"/>
            </a:br>
            <a:r>
              <a:rPr lang="ru-RU" b="1" dirty="0" smtClean="0"/>
              <a:t>Или вам не нравится</a:t>
            </a:r>
            <a:br>
              <a:rPr lang="ru-RU" b="1" dirty="0" smtClean="0"/>
            </a:br>
            <a:r>
              <a:rPr lang="ru-RU" b="1" dirty="0" smtClean="0"/>
              <a:t>Наше угощенье?»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otuha-i-pauchok-tianet-v-ugolok-768x87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455597" y="413553"/>
            <a:ext cx="4953000" cy="5637213"/>
          </a:xfrm>
        </p:spPr>
      </p:pic>
      <p:sp>
        <p:nvSpPr>
          <p:cNvPr id="11" name="TextBox 10"/>
          <p:cNvSpPr txBox="1"/>
          <p:nvPr/>
        </p:nvSpPr>
        <p:spPr>
          <a:xfrm>
            <a:off x="152400" y="1524000"/>
            <a:ext cx="33031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Вдруг какой-то старичок</a:t>
            </a:r>
            <a:br>
              <a:rPr lang="ru-RU" b="1" dirty="0" smtClean="0"/>
            </a:br>
            <a:r>
              <a:rPr lang="ru-RU" b="1" dirty="0" smtClean="0"/>
              <a:t>Паучок</a:t>
            </a:r>
            <a:br>
              <a:rPr lang="ru-RU" b="1" dirty="0" smtClean="0"/>
            </a:br>
            <a:r>
              <a:rPr lang="ru-RU" b="1" dirty="0" smtClean="0"/>
              <a:t>Нашу Муху в уголок</a:t>
            </a:r>
            <a:br>
              <a:rPr lang="ru-RU" b="1" dirty="0" smtClean="0"/>
            </a:br>
            <a:r>
              <a:rPr lang="ru-RU" b="1" dirty="0" smtClean="0"/>
              <a:t>Поволок, —</a:t>
            </a:r>
            <a:br>
              <a:rPr lang="ru-RU" b="1" dirty="0" smtClean="0"/>
            </a:br>
            <a:r>
              <a:rPr lang="ru-RU" b="1" dirty="0" smtClean="0"/>
              <a:t>Хочет бедную убить,</a:t>
            </a:r>
            <a:br>
              <a:rPr lang="ru-RU" b="1" dirty="0" smtClean="0"/>
            </a:br>
            <a:r>
              <a:rPr lang="ru-RU" b="1" dirty="0" smtClean="0"/>
              <a:t>Цокотуху погубить!</a:t>
            </a:r>
          </a:p>
          <a:p>
            <a:r>
              <a:rPr lang="ru-RU" b="1" dirty="0" smtClean="0"/>
              <a:t>«Дорогие гости, помогите!</a:t>
            </a:r>
            <a:br>
              <a:rPr lang="ru-RU" b="1" dirty="0" smtClean="0"/>
            </a:br>
            <a:r>
              <a:rPr lang="ru-RU" b="1" dirty="0" smtClean="0"/>
              <a:t>Паука-злодея зарубите!</a:t>
            </a:r>
            <a:br>
              <a:rPr lang="ru-RU" b="1" dirty="0" smtClean="0"/>
            </a:br>
            <a:r>
              <a:rPr lang="ru-RU" b="1" dirty="0" smtClean="0"/>
              <a:t>И кормила я вас,</a:t>
            </a:r>
            <a:br>
              <a:rPr lang="ru-RU" b="1" dirty="0" smtClean="0"/>
            </a:br>
            <a:r>
              <a:rPr lang="ru-RU" b="1" dirty="0" smtClean="0"/>
              <a:t>И поила я вас,</a:t>
            </a:r>
            <a:br>
              <a:rPr lang="ru-RU" b="1" dirty="0" smtClean="0"/>
            </a:br>
            <a:r>
              <a:rPr lang="ru-RU" b="1" dirty="0" smtClean="0"/>
              <a:t>Не покиньте меня</a:t>
            </a:r>
            <a:br>
              <a:rPr lang="ru-RU" b="1" dirty="0" smtClean="0"/>
            </a:br>
            <a:r>
              <a:rPr lang="ru-RU" b="1" dirty="0" smtClean="0"/>
              <a:t>В мой последний час!»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sekomye-priachutsia-ot-pauka-pod-divan-656x30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362200" y="1357313"/>
            <a:ext cx="6781800" cy="4084637"/>
          </a:xfrm>
        </p:spPr>
      </p:pic>
      <p:sp>
        <p:nvSpPr>
          <p:cNvPr id="11" name="TextBox 10"/>
          <p:cNvSpPr txBox="1"/>
          <p:nvPr/>
        </p:nvSpPr>
        <p:spPr>
          <a:xfrm>
            <a:off x="0" y="1295400"/>
            <a:ext cx="31378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 жуки-червяки</a:t>
            </a:r>
            <a:br>
              <a:rPr lang="ru-RU" b="1" dirty="0" smtClean="0"/>
            </a:br>
            <a:r>
              <a:rPr lang="ru-RU" b="1" dirty="0" err="1" smtClean="0"/>
              <a:t>Испугалися</a:t>
            </a:r>
            <a:r>
              <a:rPr lang="ru-RU" b="1" dirty="0" smtClean="0"/>
              <a:t>,</a:t>
            </a:r>
            <a:br>
              <a:rPr lang="ru-RU" b="1" dirty="0" smtClean="0"/>
            </a:br>
            <a:r>
              <a:rPr lang="ru-RU" b="1" dirty="0" smtClean="0"/>
              <a:t>По углам, по щелям</a:t>
            </a:r>
            <a:br>
              <a:rPr lang="ru-RU" b="1" dirty="0" smtClean="0"/>
            </a:br>
            <a:r>
              <a:rPr lang="ru-RU" b="1" dirty="0" err="1" smtClean="0"/>
              <a:t>Разбежалися</a:t>
            </a:r>
            <a:r>
              <a:rPr lang="ru-RU" b="1" dirty="0" smtClean="0"/>
              <a:t>:</a:t>
            </a:r>
            <a:br>
              <a:rPr lang="ru-RU" b="1" dirty="0" smtClean="0"/>
            </a:br>
            <a:r>
              <a:rPr lang="ru-RU" b="1" dirty="0" smtClean="0"/>
              <a:t>Тараканы</a:t>
            </a:r>
            <a:br>
              <a:rPr lang="ru-RU" b="1" dirty="0" smtClean="0"/>
            </a:br>
            <a:r>
              <a:rPr lang="ru-RU" b="1" dirty="0" smtClean="0"/>
              <a:t>Под диваны,</a:t>
            </a:r>
            <a:br>
              <a:rPr lang="ru-RU" b="1" dirty="0" smtClean="0"/>
            </a:br>
            <a:r>
              <a:rPr lang="ru-RU" b="1" dirty="0" smtClean="0"/>
              <a:t>А </a:t>
            </a:r>
            <a:r>
              <a:rPr lang="ru-RU" b="1" dirty="0" err="1" smtClean="0"/>
              <a:t>козявочки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 лавочки</a:t>
            </a:r>
            <a:br>
              <a:rPr lang="ru-RU" b="1" dirty="0" smtClean="0"/>
            </a:br>
            <a:r>
              <a:rPr lang="ru-RU" b="1" dirty="0" smtClean="0"/>
              <a:t>А букашки под кровать —</a:t>
            </a:r>
            <a:br>
              <a:rPr lang="ru-RU" b="1" dirty="0" smtClean="0"/>
            </a:br>
            <a:r>
              <a:rPr lang="ru-RU" b="1" dirty="0" smtClean="0"/>
              <a:t>Не желают воевать!</a:t>
            </a:r>
            <a:br>
              <a:rPr lang="ru-RU" b="1" dirty="0" smtClean="0"/>
            </a:br>
            <a:r>
              <a:rPr lang="ru-RU" b="1" dirty="0" smtClean="0"/>
              <a:t>И никто даже с места</a:t>
            </a:r>
            <a:br>
              <a:rPr lang="ru-RU" b="1" dirty="0" smtClean="0"/>
            </a:br>
            <a:r>
              <a:rPr lang="ru-RU" b="1" dirty="0" smtClean="0"/>
              <a:t>Не сдвинется:</a:t>
            </a:r>
            <a:br>
              <a:rPr lang="ru-RU" b="1" dirty="0" smtClean="0"/>
            </a:br>
            <a:r>
              <a:rPr lang="ru-RU" b="1" dirty="0" smtClean="0"/>
              <a:t>Пропадай-погибай,</a:t>
            </a:r>
            <a:br>
              <a:rPr lang="ru-RU" b="1" dirty="0" smtClean="0"/>
            </a:br>
            <a:r>
              <a:rPr lang="ru-RU" b="1" dirty="0" smtClean="0"/>
              <a:t>Именинница!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asekomye-priachutsia-ot-pauka-646x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114800" y="533400"/>
            <a:ext cx="3581400" cy="5676900"/>
          </a:xfrm>
        </p:spPr>
      </p:pic>
      <p:sp>
        <p:nvSpPr>
          <p:cNvPr id="9" name="TextBox 8"/>
          <p:cNvSpPr txBox="1"/>
          <p:nvPr/>
        </p:nvSpPr>
        <p:spPr>
          <a:xfrm>
            <a:off x="762000" y="1600200"/>
            <a:ext cx="27694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 кузнечик, а кузнечик!</a:t>
            </a:r>
            <a:br>
              <a:rPr lang="ru-RU" b="1" dirty="0" smtClean="0"/>
            </a:br>
            <a:r>
              <a:rPr lang="ru-RU" b="1" dirty="0" smtClean="0"/>
              <a:t>Ну совсем как человечек,</a:t>
            </a:r>
            <a:br>
              <a:rPr lang="ru-RU" b="1" dirty="0" smtClean="0"/>
            </a:br>
            <a:r>
              <a:rPr lang="ru-RU" b="1" dirty="0" smtClean="0"/>
              <a:t>Скок, скок, скок, скок!</a:t>
            </a:r>
            <a:br>
              <a:rPr lang="ru-RU" b="1" dirty="0" smtClean="0"/>
            </a:br>
            <a:r>
              <a:rPr lang="ru-RU" b="1" dirty="0" smtClean="0"/>
              <a:t>За кусток,</a:t>
            </a:r>
            <a:br>
              <a:rPr lang="ru-RU" b="1" dirty="0" smtClean="0"/>
            </a:br>
            <a:r>
              <a:rPr lang="ru-RU" b="1" dirty="0" smtClean="0"/>
              <a:t>Под мосток</a:t>
            </a:r>
            <a:br>
              <a:rPr lang="ru-RU" b="1" dirty="0" smtClean="0"/>
            </a:br>
            <a:r>
              <a:rPr lang="ru-RU" b="1" dirty="0" smtClean="0"/>
              <a:t>И молчок!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uha-tcokatuha-i-pauk-768x93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86200" y="304800"/>
            <a:ext cx="4773612" cy="5822950"/>
          </a:xfr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4459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 злодей-то не шутит,</a:t>
            </a:r>
            <a:br>
              <a:rPr lang="ru-RU" b="1" dirty="0" smtClean="0"/>
            </a:br>
            <a:r>
              <a:rPr lang="ru-RU" b="1" dirty="0" smtClean="0"/>
              <a:t>Руки-ноги он Мухе верёвками крутит,</a:t>
            </a:r>
            <a:br>
              <a:rPr lang="ru-RU" b="1" dirty="0" smtClean="0"/>
            </a:br>
            <a:r>
              <a:rPr lang="ru-RU" b="1" dirty="0" smtClean="0"/>
              <a:t>Зубы острые в самое сердце вонзает</a:t>
            </a:r>
            <a:br>
              <a:rPr lang="ru-RU" b="1" dirty="0" smtClean="0"/>
            </a:br>
            <a:r>
              <a:rPr lang="ru-RU" b="1" dirty="0" smtClean="0"/>
              <a:t>И кровь у нее выпивает.</a:t>
            </a:r>
          </a:p>
          <a:p>
            <a:r>
              <a:rPr lang="ru-RU" b="1" dirty="0" smtClean="0"/>
              <a:t>Муха криком кричит,</a:t>
            </a:r>
            <a:br>
              <a:rPr lang="ru-RU" b="1" dirty="0" smtClean="0"/>
            </a:br>
            <a:r>
              <a:rPr lang="ru-RU" b="1" dirty="0" smtClean="0"/>
              <a:t>Надрывается,</a:t>
            </a:r>
            <a:br>
              <a:rPr lang="ru-RU" b="1" dirty="0" smtClean="0"/>
            </a:br>
            <a:r>
              <a:rPr lang="ru-RU" b="1" dirty="0" smtClean="0"/>
              <a:t>А злодей молчит,</a:t>
            </a:r>
            <a:br>
              <a:rPr lang="ru-RU" b="1" dirty="0" smtClean="0"/>
            </a:br>
            <a:r>
              <a:rPr lang="ru-RU" b="1" dirty="0" smtClean="0"/>
              <a:t>Ухмыляется.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57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«Муха-цокотуха»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МБДОУ22</cp:lastModifiedBy>
  <cp:revision>9</cp:revision>
  <dcterms:created xsi:type="dcterms:W3CDTF">2019-09-15T10:19:14Z</dcterms:created>
  <dcterms:modified xsi:type="dcterms:W3CDTF">2022-07-30T05:03:17Z</dcterms:modified>
</cp:coreProperties>
</file>