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74" r:id="rId3"/>
    <p:sldId id="276" r:id="rId4"/>
    <p:sldId id="257" r:id="rId5"/>
    <p:sldId id="273" r:id="rId6"/>
    <p:sldId id="268" r:id="rId7"/>
    <p:sldId id="270" r:id="rId8"/>
    <p:sldId id="277" r:id="rId9"/>
    <p:sldId id="279" r:id="rId10"/>
    <p:sldId id="278" r:id="rId11"/>
    <p:sldId id="280" r:id="rId12"/>
  </p:sldIdLst>
  <p:sldSz cx="106203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24" autoAdjust="0"/>
  </p:normalViewPr>
  <p:slideViewPr>
    <p:cSldViewPr snapToGrid="0">
      <p:cViewPr varScale="1">
        <p:scale>
          <a:sx n="62" d="100"/>
          <a:sy n="62" d="100"/>
        </p:scale>
        <p:origin x="-1332" y="-96"/>
      </p:cViewPr>
      <p:guideLst>
        <p:guide orient="horz" pos="2381"/>
        <p:guide pos="33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528" y="1237197"/>
            <a:ext cx="9027319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7547" y="3970580"/>
            <a:ext cx="796528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7F6C-9357-4E6C-BAF5-F135BEEE3069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7371-B6DC-45DD-9CB5-27C8DCC8B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290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7F6C-9357-4E6C-BAF5-F135BEEE3069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7371-B6DC-45DD-9CB5-27C8DCC8B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971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0207" y="402483"/>
            <a:ext cx="2290018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0152" y="402483"/>
            <a:ext cx="6737300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7F6C-9357-4E6C-BAF5-F135BEEE3069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7371-B6DC-45DD-9CB5-27C8DCC8B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577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7F6C-9357-4E6C-BAF5-F135BEEE3069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7371-B6DC-45DD-9CB5-27C8DCC8B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506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20" y="1884671"/>
            <a:ext cx="916007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620" y="5059035"/>
            <a:ext cx="916007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7F6C-9357-4E6C-BAF5-F135BEEE3069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7371-B6DC-45DD-9CB5-27C8DCC8B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879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151" y="2012414"/>
            <a:ext cx="451365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565" y="2012414"/>
            <a:ext cx="451365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7F6C-9357-4E6C-BAF5-F135BEEE3069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7371-B6DC-45DD-9CB5-27C8DCC8B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765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4" y="402484"/>
            <a:ext cx="9160073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35" y="1853171"/>
            <a:ext cx="449291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35" y="2761381"/>
            <a:ext cx="4492916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565" y="1853171"/>
            <a:ext cx="451504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565" y="2761381"/>
            <a:ext cx="451504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7F6C-9357-4E6C-BAF5-F135BEEE3069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7371-B6DC-45DD-9CB5-27C8DCC8B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713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7F6C-9357-4E6C-BAF5-F135BEEE3069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7371-B6DC-45DD-9CB5-27C8DCC8B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184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7F6C-9357-4E6C-BAF5-F135BEEE3069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7371-B6DC-45DD-9CB5-27C8DCC8B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497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4" y="503978"/>
            <a:ext cx="342534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043" y="1088455"/>
            <a:ext cx="5376565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4" y="2267902"/>
            <a:ext cx="342534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7F6C-9357-4E6C-BAF5-F135BEEE3069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7371-B6DC-45DD-9CB5-27C8DCC8B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922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4" y="503978"/>
            <a:ext cx="342534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15043" y="1088455"/>
            <a:ext cx="5376565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4" y="2267902"/>
            <a:ext cx="342534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7F6C-9357-4E6C-BAF5-F135BEEE3069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7371-B6DC-45DD-9CB5-27C8DCC8B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814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0151" y="402484"/>
            <a:ext cx="916007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151" y="2012414"/>
            <a:ext cx="916007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151" y="7006700"/>
            <a:ext cx="238958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A7F6C-9357-4E6C-BAF5-F135BEEE3069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99" y="7006700"/>
            <a:ext cx="358437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0640" y="7006700"/>
            <a:ext cx="238958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57371-B6DC-45DD-9CB5-27C8DCC8B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003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765729_22-p-zelenie-foni-23.jpg"/>
          <p:cNvPicPr>
            <a:picLocks noChangeAspect="1"/>
          </p:cNvPicPr>
          <p:nvPr/>
        </p:nvPicPr>
        <p:blipFill>
          <a:blip r:embed="rId2"/>
          <a:srcRect l="9703" r="44788"/>
          <a:stretch>
            <a:fillRect/>
          </a:stretch>
        </p:blipFill>
        <p:spPr>
          <a:xfrm>
            <a:off x="0" y="-1"/>
            <a:ext cx="10620375" cy="75596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7554" t="20551" r="25148" b="15362"/>
          <a:stretch>
            <a:fillRect/>
          </a:stretch>
        </p:blipFill>
        <p:spPr bwMode="auto">
          <a:xfrm>
            <a:off x="1059543" y="406399"/>
            <a:ext cx="8859556" cy="6749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979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70404" y="0"/>
            <a:ext cx="10079566" cy="7559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04" y="0"/>
            <a:ext cx="10079567" cy="7559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85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765729_22-p-zelenie-foni-23.jpg"/>
          <p:cNvPicPr>
            <a:picLocks noChangeAspect="1"/>
          </p:cNvPicPr>
          <p:nvPr/>
        </p:nvPicPr>
        <p:blipFill>
          <a:blip r:embed="rId2"/>
          <a:srcRect l="9703" r="44788"/>
          <a:stretch>
            <a:fillRect/>
          </a:stretch>
        </p:blipFill>
        <p:spPr>
          <a:xfrm>
            <a:off x="0" y="-1"/>
            <a:ext cx="10620375" cy="75596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7219" t="22535" r="28606" b="21512"/>
          <a:stretch>
            <a:fillRect/>
          </a:stretch>
        </p:blipFill>
        <p:spPr bwMode="auto">
          <a:xfrm>
            <a:off x="1698172" y="682172"/>
            <a:ext cx="7459725" cy="531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460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4765729_22-p-zelenie-foni-23.jpg"/>
          <p:cNvPicPr>
            <a:picLocks noChangeAspect="1"/>
          </p:cNvPicPr>
          <p:nvPr/>
        </p:nvPicPr>
        <p:blipFill>
          <a:blip r:embed="rId2"/>
          <a:srcRect l="9703" r="44788"/>
          <a:stretch>
            <a:fillRect/>
          </a:stretch>
        </p:blipFill>
        <p:spPr>
          <a:xfrm>
            <a:off x="0" y="-1"/>
            <a:ext cx="10620375" cy="755967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7526" t="29579" r="24451" b="33338"/>
          <a:stretch>
            <a:fillRect/>
          </a:stretch>
        </p:blipFill>
        <p:spPr bwMode="auto">
          <a:xfrm>
            <a:off x="350520" y="182880"/>
            <a:ext cx="614309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26823" t="26871" r="24451" b="12504"/>
          <a:stretch>
            <a:fillRect/>
          </a:stretch>
        </p:blipFill>
        <p:spPr bwMode="auto">
          <a:xfrm>
            <a:off x="3977640" y="2941320"/>
            <a:ext cx="6339840" cy="4434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704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5C910F2-8C5A-4098-959F-2ADB52E58517}"/>
              </a:ext>
            </a:extLst>
          </p:cNvPr>
          <p:cNvSpPr/>
          <p:nvPr/>
        </p:nvSpPr>
        <p:spPr>
          <a:xfrm>
            <a:off x="3826718" y="47158"/>
            <a:ext cx="2966935" cy="41771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41FB868-AE5C-4FB4-B5E1-727EFFC078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186" y="4267358"/>
            <a:ext cx="4285237" cy="3273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630BB2E-AB0F-459C-A08C-ADEA488ECE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877" y="669791"/>
            <a:ext cx="4105051" cy="33075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E760558-A131-4C48-A214-BB771CDCA9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79" y="659384"/>
            <a:ext cx="3980654" cy="31927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C37576B2-830E-4C7E-9660-6E651ACB9EDB}"/>
              </a:ext>
            </a:extLst>
          </p:cNvPr>
          <p:cNvCxnSpPr>
            <a:cxnSpLocks/>
          </p:cNvCxnSpPr>
          <p:nvPr/>
        </p:nvCxnSpPr>
        <p:spPr>
          <a:xfrm>
            <a:off x="0" y="3977305"/>
            <a:ext cx="10620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DC39959F-2C56-4497-8CCD-1DEA97476926}"/>
              </a:ext>
            </a:extLst>
          </p:cNvPr>
          <p:cNvCxnSpPr>
            <a:cxnSpLocks/>
          </p:cNvCxnSpPr>
          <p:nvPr/>
        </p:nvCxnSpPr>
        <p:spPr>
          <a:xfrm flipV="1">
            <a:off x="5310187" y="379737"/>
            <a:ext cx="0" cy="3597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053C9020-DB0F-457A-848F-B6433C06D77E}"/>
              </a:ext>
            </a:extLst>
          </p:cNvPr>
          <p:cNvCxnSpPr>
            <a:cxnSpLocks/>
          </p:cNvCxnSpPr>
          <p:nvPr/>
        </p:nvCxnSpPr>
        <p:spPr>
          <a:xfrm flipV="1">
            <a:off x="2680476" y="3977305"/>
            <a:ext cx="0" cy="3582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2C5EE99F-54CD-4D7A-B535-C9C16D557C1C}"/>
              </a:ext>
            </a:extLst>
          </p:cNvPr>
          <p:cNvCxnSpPr>
            <a:cxnSpLocks/>
          </p:cNvCxnSpPr>
          <p:nvPr/>
        </p:nvCxnSpPr>
        <p:spPr>
          <a:xfrm flipV="1">
            <a:off x="7729132" y="3977305"/>
            <a:ext cx="0" cy="3582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0DC7CA37-EF91-431A-B250-5F0B464BC8F7}"/>
              </a:ext>
            </a:extLst>
          </p:cNvPr>
          <p:cNvSpPr/>
          <p:nvPr/>
        </p:nvSpPr>
        <p:spPr>
          <a:xfrm>
            <a:off x="1903890" y="284911"/>
            <a:ext cx="1357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589314CB-74D5-4A63-9C78-7F7605B7FF6D}"/>
              </a:ext>
            </a:extLst>
          </p:cNvPr>
          <p:cNvSpPr/>
          <p:nvPr/>
        </p:nvSpPr>
        <p:spPr>
          <a:xfrm>
            <a:off x="4565314" y="3977304"/>
            <a:ext cx="1357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E112AE0F-BD2B-4D91-B961-DBD24FE94CFD}"/>
              </a:ext>
            </a:extLst>
          </p:cNvPr>
          <p:cNvSpPr/>
          <p:nvPr/>
        </p:nvSpPr>
        <p:spPr>
          <a:xfrm>
            <a:off x="7476667" y="284911"/>
            <a:ext cx="1414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E974405C-06ED-47FF-B2ED-4CE15D0BB94B}"/>
              </a:ext>
            </a:extLst>
          </p:cNvPr>
          <p:cNvSpPr/>
          <p:nvPr/>
        </p:nvSpPr>
        <p:spPr>
          <a:xfrm>
            <a:off x="4073628" y="-30125"/>
            <a:ext cx="2473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7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4D6148-576A-48B3-9DD2-2E0660FF03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055" y="4258769"/>
            <a:ext cx="4339499" cy="33148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B309E44-676C-4A67-9E62-B1C6B6DD6C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171" y="560284"/>
            <a:ext cx="3976148" cy="32891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F39F9B5-0E73-4928-AB9D-572173260E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42" y="662445"/>
            <a:ext cx="3810929" cy="3156122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32932CBC-4EDF-46B7-8762-D45B1E06177D}"/>
              </a:ext>
            </a:extLst>
          </p:cNvPr>
          <p:cNvCxnSpPr>
            <a:cxnSpLocks/>
          </p:cNvCxnSpPr>
          <p:nvPr/>
        </p:nvCxnSpPr>
        <p:spPr>
          <a:xfrm flipV="1">
            <a:off x="5310187" y="579601"/>
            <a:ext cx="0" cy="3397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70955EB-00BD-4E01-9DA3-FD7148BE654E}"/>
              </a:ext>
            </a:extLst>
          </p:cNvPr>
          <p:cNvCxnSpPr>
            <a:cxnSpLocks/>
          </p:cNvCxnSpPr>
          <p:nvPr/>
        </p:nvCxnSpPr>
        <p:spPr>
          <a:xfrm>
            <a:off x="0" y="3977305"/>
            <a:ext cx="10620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A38C501A-69D0-4AB7-B676-0EE85BC3BC6F}"/>
              </a:ext>
            </a:extLst>
          </p:cNvPr>
          <p:cNvCxnSpPr>
            <a:cxnSpLocks/>
          </p:cNvCxnSpPr>
          <p:nvPr/>
        </p:nvCxnSpPr>
        <p:spPr>
          <a:xfrm flipV="1">
            <a:off x="2680476" y="3977305"/>
            <a:ext cx="0" cy="3582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F948C397-0B34-46DA-AA53-C215FB6E3023}"/>
              </a:ext>
            </a:extLst>
          </p:cNvPr>
          <p:cNvCxnSpPr>
            <a:cxnSpLocks/>
          </p:cNvCxnSpPr>
          <p:nvPr/>
        </p:nvCxnSpPr>
        <p:spPr>
          <a:xfrm flipV="1">
            <a:off x="7729132" y="3977305"/>
            <a:ext cx="0" cy="3582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7414966-D330-4855-AAC3-D864F69D661E}"/>
              </a:ext>
            </a:extLst>
          </p:cNvPr>
          <p:cNvSpPr/>
          <p:nvPr/>
        </p:nvSpPr>
        <p:spPr>
          <a:xfrm>
            <a:off x="2001860" y="267998"/>
            <a:ext cx="1357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2F766B2-A7D9-4086-8FAC-7915F9FDBDFD}"/>
              </a:ext>
            </a:extLst>
          </p:cNvPr>
          <p:cNvSpPr/>
          <p:nvPr/>
        </p:nvSpPr>
        <p:spPr>
          <a:xfrm>
            <a:off x="7526540" y="210269"/>
            <a:ext cx="1414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596A6C4-2429-4377-97CE-284EED55D7C2}"/>
              </a:ext>
            </a:extLst>
          </p:cNvPr>
          <p:cNvSpPr/>
          <p:nvPr/>
        </p:nvSpPr>
        <p:spPr>
          <a:xfrm>
            <a:off x="4631571" y="3927074"/>
            <a:ext cx="1357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634EAD8-C55B-48B6-B994-9F678F0567B1}"/>
              </a:ext>
            </a:extLst>
          </p:cNvPr>
          <p:cNvSpPr/>
          <p:nvPr/>
        </p:nvSpPr>
        <p:spPr>
          <a:xfrm>
            <a:off x="3618598" y="23230"/>
            <a:ext cx="3648436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«Раздели слова на слоги 1».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F2B1046-B1EB-4691-870A-4FE24B323ACE}"/>
              </a:ext>
            </a:extLst>
          </p:cNvPr>
          <p:cNvSpPr/>
          <p:nvPr/>
        </p:nvSpPr>
        <p:spPr>
          <a:xfrm>
            <a:off x="-2" y="4083705"/>
            <a:ext cx="2680477" cy="330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Систематизация знаний детей о слогах и их чтении.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Тренировка в делении слов на слоги и их сортировка по заданному признаку.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фонематического слуха.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Учебные карточка с изображением шести объектов и графическим изображением слогового состава одного слова, набор картинок птиц и животных, набор слогов.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4F0F1E47-2D69-4BBB-8C09-36849D175614}"/>
              </a:ext>
            </a:extLst>
          </p:cNvPr>
          <p:cNvSpPr/>
          <p:nvPr/>
        </p:nvSpPr>
        <p:spPr>
          <a:xfrm>
            <a:off x="7840731" y="4507861"/>
            <a:ext cx="2487577" cy="1464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игры: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карте со слоговыми домиками правильно расположить птиц и животных. В зависимости от того какая цифра обозначена на домике 1,2,3.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6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E4ACA91-552B-44C5-BA55-934AB4035E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914" y="4322726"/>
            <a:ext cx="4216545" cy="32745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8A45172-A058-4CC3-A90D-64A77F0EE9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970" y="540626"/>
            <a:ext cx="4013522" cy="32322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57382C4-59E0-4877-8D73-A736590E2D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36" y="576962"/>
            <a:ext cx="3791801" cy="3054923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398ECFC4-F433-4ECE-A9C4-4A4F095C44B4}"/>
              </a:ext>
            </a:extLst>
          </p:cNvPr>
          <p:cNvCxnSpPr>
            <a:cxnSpLocks/>
          </p:cNvCxnSpPr>
          <p:nvPr/>
        </p:nvCxnSpPr>
        <p:spPr>
          <a:xfrm>
            <a:off x="0" y="3977305"/>
            <a:ext cx="10620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5CB29AB4-2A78-44F8-885D-B08C915EE573}"/>
              </a:ext>
            </a:extLst>
          </p:cNvPr>
          <p:cNvCxnSpPr>
            <a:cxnSpLocks/>
          </p:cNvCxnSpPr>
          <p:nvPr/>
        </p:nvCxnSpPr>
        <p:spPr>
          <a:xfrm flipV="1">
            <a:off x="2680476" y="3977305"/>
            <a:ext cx="0" cy="3582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E2773749-7563-4F39-9F7C-00F8646C09C2}"/>
              </a:ext>
            </a:extLst>
          </p:cNvPr>
          <p:cNvCxnSpPr>
            <a:cxnSpLocks/>
          </p:cNvCxnSpPr>
          <p:nvPr/>
        </p:nvCxnSpPr>
        <p:spPr>
          <a:xfrm flipV="1">
            <a:off x="7729132" y="3977305"/>
            <a:ext cx="0" cy="3582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8C6DB878-0EB3-463B-8D03-F2DA5EC7AF29}"/>
              </a:ext>
            </a:extLst>
          </p:cNvPr>
          <p:cNvCxnSpPr>
            <a:cxnSpLocks/>
          </p:cNvCxnSpPr>
          <p:nvPr/>
        </p:nvCxnSpPr>
        <p:spPr>
          <a:xfrm flipH="1" flipV="1">
            <a:off x="5310186" y="710119"/>
            <a:ext cx="1" cy="326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BE84B69-A7EA-4861-95C3-E5E6A43AD5D9}"/>
              </a:ext>
            </a:extLst>
          </p:cNvPr>
          <p:cNvSpPr/>
          <p:nvPr/>
        </p:nvSpPr>
        <p:spPr>
          <a:xfrm>
            <a:off x="4682337" y="3977305"/>
            <a:ext cx="1357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F7673B1F-8925-4980-8C02-4E3C40388BD9}"/>
              </a:ext>
            </a:extLst>
          </p:cNvPr>
          <p:cNvSpPr/>
          <p:nvPr/>
        </p:nvSpPr>
        <p:spPr>
          <a:xfrm>
            <a:off x="7232428" y="171293"/>
            <a:ext cx="1414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635D2DE2-7F34-40D0-BAD8-2A31A9B0D4F1}"/>
              </a:ext>
            </a:extLst>
          </p:cNvPr>
          <p:cNvSpPr/>
          <p:nvPr/>
        </p:nvSpPr>
        <p:spPr>
          <a:xfrm>
            <a:off x="2180756" y="213630"/>
            <a:ext cx="1357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C0EDD41-1577-41A3-B4D8-B240BAC9A0AD}"/>
              </a:ext>
            </a:extLst>
          </p:cNvPr>
          <p:cNvSpPr/>
          <p:nvPr/>
        </p:nvSpPr>
        <p:spPr>
          <a:xfrm>
            <a:off x="-2" y="4083705"/>
            <a:ext cx="2680477" cy="330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Систематизация знаний детей о слогах и их чтении.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Тренировка в делении слов на слоги и их сортировка по заданному признаку.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фонематического слуха.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Учебные карточка с изображением шести объектов и графическим изображением слогового состава одного слова, набор картинок птиц и животных, набор слогов.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899B99C-CCD4-45F8-9C5B-DAA2B6172716}"/>
              </a:ext>
            </a:extLst>
          </p:cNvPr>
          <p:cNvSpPr/>
          <p:nvPr/>
        </p:nvSpPr>
        <p:spPr>
          <a:xfrm>
            <a:off x="7840731" y="4507861"/>
            <a:ext cx="2487577" cy="1464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игры: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карте со слоговыми домиками правильно расположить птиц и животных. В зависимости от того какая цифра обозначена на домике 1,2,3.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04ADBC3-FD59-4FDA-8AA1-0118CBF2DC82}"/>
              </a:ext>
            </a:extLst>
          </p:cNvPr>
          <p:cNvSpPr/>
          <p:nvPr/>
        </p:nvSpPr>
        <p:spPr>
          <a:xfrm>
            <a:off x="7840732" y="5869072"/>
            <a:ext cx="2188486" cy="54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Усложнение составление слов из слогов.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4DD0EC0B-FC86-43CE-8B05-AD492F10231F}"/>
              </a:ext>
            </a:extLst>
          </p:cNvPr>
          <p:cNvSpPr/>
          <p:nvPr/>
        </p:nvSpPr>
        <p:spPr>
          <a:xfrm>
            <a:off x="3618598" y="23230"/>
            <a:ext cx="3648436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«Раздели слова на слоги 2».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4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4A561BF-485D-4161-A1B6-899E9EFE1A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186" y="614389"/>
            <a:ext cx="1370785" cy="19165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F7EA8E-E083-4357-85E7-9970D3DC70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407132" y="451402"/>
            <a:ext cx="1581676" cy="19165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9F158C-5DA6-4294-B7FF-05907EBC9D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932" y="4366937"/>
            <a:ext cx="1984443" cy="19008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6963A3-A9AF-41E3-8A98-8738D94CC5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226829">
            <a:off x="4348132" y="2842576"/>
            <a:ext cx="985966" cy="5975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3D5C75C-7A91-4DA5-AD6B-ED910BB8A2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173" y="2778389"/>
            <a:ext cx="926398" cy="8412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D317794-B18F-4F22-8493-13BD57AD3BA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58" y="2783930"/>
            <a:ext cx="1114228" cy="8356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042C8EF-18CD-42A4-8BD0-5065F24F68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08077" y="2811814"/>
            <a:ext cx="872854" cy="7427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FFE33F2-A515-405E-95A8-8D880FFA2D0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129" y="2703986"/>
            <a:ext cx="482172" cy="10148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1551E59-DE2D-47B1-BD62-F4E519D2D9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873" y="2655171"/>
            <a:ext cx="642613" cy="10148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EE1677-CFF4-4099-A2C5-11CC447396B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947" y="2530890"/>
            <a:ext cx="684479" cy="9293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ED0E93DD-31BE-4BE5-B77A-89290A9EEC2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955" y="2691633"/>
            <a:ext cx="816025" cy="81306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36E5B13-7EA4-4AB9-8ED5-F2A59D41509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393" y="2556887"/>
            <a:ext cx="1025558" cy="98664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21679371-C529-4355-9AF1-AD5FD22D9A0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568" y="2971896"/>
            <a:ext cx="883636" cy="8130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AA256487-8B2D-40EE-BBFA-B3B54FA1A6C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7453" y="2641699"/>
            <a:ext cx="752922" cy="8779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25F4D079-677E-4B1E-9497-1F56F5598BB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821" y="2466460"/>
            <a:ext cx="1270762" cy="123320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6659F062-3454-4AEF-9608-CB43AE4ACF5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85" y="6346253"/>
            <a:ext cx="1265231" cy="93928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6E6A7A4-E737-4A88-8433-97A613660DFF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814" y="6657433"/>
            <a:ext cx="907564" cy="67186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E1D77046-9FA2-4F65-B256-6B8A1A12A63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87" y="6319118"/>
            <a:ext cx="616999" cy="93143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92D93841-7E40-4617-9DD2-1E37EB9C27E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212" y="6578900"/>
            <a:ext cx="742721" cy="70663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E479A632-B5C4-4CBC-8698-B951907455A2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777" y="6468603"/>
            <a:ext cx="856549" cy="78206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C7E5A66D-1754-408E-81F8-25B2200BDB58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369" y="6578900"/>
            <a:ext cx="629480" cy="732536"/>
          </a:xfrm>
          <a:prstGeom prst="rect">
            <a:avLst/>
          </a:prstGeom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8B1727CF-A5AE-4BC3-931C-E61CCA588153}"/>
              </a:ext>
            </a:extLst>
          </p:cNvPr>
          <p:cNvCxnSpPr>
            <a:cxnSpLocks/>
          </p:cNvCxnSpPr>
          <p:nvPr/>
        </p:nvCxnSpPr>
        <p:spPr>
          <a:xfrm flipV="1">
            <a:off x="5307131" y="358478"/>
            <a:ext cx="23857" cy="3618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C8039699-3591-4A49-90DC-BE7D06C96E2B}"/>
              </a:ext>
            </a:extLst>
          </p:cNvPr>
          <p:cNvCxnSpPr>
            <a:cxnSpLocks/>
          </p:cNvCxnSpPr>
          <p:nvPr/>
        </p:nvCxnSpPr>
        <p:spPr>
          <a:xfrm>
            <a:off x="0" y="3977305"/>
            <a:ext cx="10620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EA9FBEB3-BB73-41A6-869F-D883429D1DF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59704" y="3968820"/>
            <a:ext cx="6097" cy="3590855"/>
          </a:xfrm>
          <a:prstGeom prst="rect">
            <a:avLst/>
          </a:prstGeom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84885B15-8C1D-44DC-84C8-2293B948B94D}"/>
              </a:ext>
            </a:extLst>
          </p:cNvPr>
          <p:cNvCxnSpPr>
            <a:cxnSpLocks/>
          </p:cNvCxnSpPr>
          <p:nvPr/>
        </p:nvCxnSpPr>
        <p:spPr>
          <a:xfrm flipV="1">
            <a:off x="8468433" y="3977305"/>
            <a:ext cx="0" cy="3582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40FE412-2610-477E-9520-FD94EE3528E2}"/>
              </a:ext>
            </a:extLst>
          </p:cNvPr>
          <p:cNvSpPr/>
          <p:nvPr/>
        </p:nvSpPr>
        <p:spPr>
          <a:xfrm>
            <a:off x="2617971" y="-10854"/>
            <a:ext cx="508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 Рассели животных и птиц по домикам»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BEA2C45D-8A8D-4E7A-81A7-0E082A882E36}"/>
              </a:ext>
            </a:extLst>
          </p:cNvPr>
          <p:cNvSpPr/>
          <p:nvPr/>
        </p:nvSpPr>
        <p:spPr>
          <a:xfrm>
            <a:off x="183486" y="4254949"/>
            <a:ext cx="2292733" cy="1566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игры: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умения делить слова на слоги.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слоговые домики, набор картинок птиц и животных.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8F1EF5A5-EF37-4A34-8541-986ECD9561EF}"/>
              </a:ext>
            </a:extLst>
          </p:cNvPr>
          <p:cNvSpPr/>
          <p:nvPr/>
        </p:nvSpPr>
        <p:spPr>
          <a:xfrm>
            <a:off x="8549981" y="4216693"/>
            <a:ext cx="2070394" cy="2949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игры: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предлагается заселить жителей в домики под номерами 1,2,3. В первом доме живут жильцы в названиях, которых один слог, во втором жильцы, названия которых из двух слогов, в третьем из трёх слогов.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2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70404" y="0"/>
            <a:ext cx="10079566" cy="7559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18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70404" y="0"/>
            <a:ext cx="10079566" cy="7559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21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3654</TotalTime>
  <Words>270</Words>
  <Application>Microsoft Office PowerPoint</Application>
  <PresentationFormat>Произвольный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Олеся</cp:lastModifiedBy>
  <cp:revision>41</cp:revision>
  <dcterms:created xsi:type="dcterms:W3CDTF">2024-03-21T04:55:08Z</dcterms:created>
  <dcterms:modified xsi:type="dcterms:W3CDTF">2024-04-19T10:28:41Z</dcterms:modified>
</cp:coreProperties>
</file>