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8" r:id="rId3"/>
    <p:sldId id="299" r:id="rId4"/>
    <p:sldId id="257" r:id="rId5"/>
    <p:sldId id="296" r:id="rId6"/>
    <p:sldId id="297" r:id="rId7"/>
    <p:sldId id="300" r:id="rId8"/>
    <p:sldId id="301" r:id="rId9"/>
    <p:sldId id="263" r:id="rId10"/>
    <p:sldId id="295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21C9-5FE5-476D-803D-67F744BB3F32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AE424-B1E5-4A9C-B9B0-208E3DC88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38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2534-321E-4F71-BA02-25C20C37E7FF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9FED-08E9-4652-9A88-DDDB42C3D6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79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3F23-3441-4E1F-AD63-D6C178572D0B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D6BB-6948-45D7-B6BD-123EACF563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72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86A2-AF2B-47D9-85BF-BA4D38DE2CFA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D296-8846-47FD-8BB1-197EC62FE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08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9A06-78B2-455F-85A1-3EC7C2021B60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F1E4A6-6075-4BF1-9F04-55CEDF8E7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56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782B-46E9-4F45-B7D0-940A9104F04D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C3CE73-BA8E-4AB3-BFD6-349F356D8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31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081F-40AD-43CA-94F9-E74345C617D9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51D486-0B01-4CDE-ABFC-ABCECAB19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86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76AF-D533-420F-818D-2DAF19D9093F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4194-39FC-4B80-A677-41F65BFA2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87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28D6-D707-4249-A9E8-D74E802F9DAE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241E-901E-44AB-9329-4EBB1CA8C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57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E506-EA39-4E2C-82AB-51F49DD84655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7D5C-769E-491A-9458-C895B8847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30D2-CAE4-47DE-B353-3486C496D5FF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32BD-7F9F-4154-AF58-0AFD0A229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60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CE10D-4FB3-42B4-A950-99111D0B8B72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47173D-3A05-44BA-A39A-64FFCE57E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9" r:id="rId2"/>
    <p:sldLayoutId id="2147483837" r:id="rId3"/>
    <p:sldLayoutId id="2147483838" r:id="rId4"/>
    <p:sldLayoutId id="214748383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2555875" y="2276475"/>
            <a:ext cx="4537075" cy="504825"/>
          </a:xfrm>
        </p:spPr>
        <p:txBody>
          <a:bodyPr/>
          <a:lstStyle/>
          <a:p>
            <a:r>
              <a:rPr lang="ru-RU" altLang="ru-RU" sz="5400" smtClean="0">
                <a:solidFill>
                  <a:srgbClr val="002060"/>
                </a:solidFill>
              </a:rPr>
              <a:t/>
            </a:r>
            <a:br>
              <a:rPr lang="ru-RU" altLang="ru-RU" sz="5400" smtClean="0">
                <a:solidFill>
                  <a:srgbClr val="002060"/>
                </a:solidFill>
              </a:rPr>
            </a:br>
            <a:r>
              <a:rPr lang="ru-RU" altLang="ru-RU" sz="5400" b="1" smtClean="0">
                <a:solidFill>
                  <a:srgbClr val="002060"/>
                </a:solidFill>
              </a:rPr>
              <a:t>Играем в слова</a:t>
            </a:r>
            <a:r>
              <a:rPr lang="ru-RU" altLang="ru-RU" sz="5400" smtClean="0">
                <a:solidFill>
                  <a:srgbClr val="002060"/>
                </a:solidFill>
              </a:rPr>
              <a:t/>
            </a:r>
            <a:br>
              <a:rPr lang="ru-RU" altLang="ru-RU" sz="5400" smtClean="0">
                <a:solidFill>
                  <a:srgbClr val="002060"/>
                </a:solidFill>
              </a:rPr>
            </a:br>
            <a:r>
              <a:rPr lang="ru-RU" altLang="ru-RU" sz="5400" smtClean="0">
                <a:solidFill>
                  <a:srgbClr val="002060"/>
                </a:solidFill>
              </a:rPr>
              <a:t>(</a:t>
            </a:r>
            <a:r>
              <a:rPr lang="ru-RU" altLang="ru-RU" sz="3600" b="1" smtClean="0">
                <a:solidFill>
                  <a:srgbClr val="002060"/>
                </a:solidFill>
              </a:rPr>
              <a:t>игры-пособия по обучению грамоте для детей 5-7 лет)</a:t>
            </a:r>
            <a:br>
              <a:rPr lang="ru-RU" altLang="ru-RU" sz="3600" b="1" smtClean="0">
                <a:solidFill>
                  <a:srgbClr val="002060"/>
                </a:solidFill>
              </a:rPr>
            </a:br>
            <a:endParaRPr lang="ru-RU" altLang="ru-RU" sz="3600" b="1" smtClean="0">
              <a:solidFill>
                <a:srgbClr val="002060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192463"/>
            <a:ext cx="30670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3203575" y="5300663"/>
            <a:ext cx="3744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Составила: воспитатель МАДОУ №18 «Родничок» Масленникова С.Ю.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3350"/>
            <a:ext cx="6419850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827088" y="476250"/>
            <a:ext cx="7632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изготовления игры-пособия необходимы блоки конструктора, для создания кубиков и буквы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611188" y="1628775"/>
            <a:ext cx="770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900113" y="476250"/>
            <a:ext cx="74168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этого дидактического пособия позволяет реализовать поставленные цели и задачи. В результате у детей повышается интерес к занятиям по обучению элементам грамоты, формируются навыки звукобуквенного анализа, чтения слов и предложений, расширяется словарный запас, закрепляются навыки правильного звукопроизношения, повышается коммуникативная функция речи. </a:t>
            </a:r>
            <a:endParaRPr lang="ru-RU" altLang="ru-RU" sz="2400" b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4508500"/>
            <a:ext cx="60166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931150" cy="2736850"/>
          </a:xfrm>
        </p:spPr>
        <p:txBody>
          <a:bodyPr/>
          <a:lstStyle/>
          <a:p>
            <a:pPr indent="449263" algn="l">
              <a:lnSpc>
                <a:spcPct val="115000"/>
              </a:lnSpc>
            </a:pPr>
            <a:r>
              <a:rPr lang="ru-RU" alt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использования пособия: создание условий для развития фонематического восприятия, закрепления навыка правильного звукопроизношения и звукобуквенного анализа у обучающихся 5-7 лет, а также совершенствования коммуникативных способностей дошкольников.</a:t>
            </a:r>
            <a:r>
              <a:rPr lang="ru-RU" altLang="ru-RU" sz="24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b="1" smtClean="0">
              <a:solidFill>
                <a:srgbClr val="00206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68638"/>
            <a:ext cx="5992813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7786687" cy="4032250"/>
          </a:xfrm>
        </p:spPr>
        <p:txBody>
          <a:bodyPr/>
          <a:lstStyle/>
          <a:p>
            <a:pPr indent="449263" algn="l">
              <a:lnSpc>
                <a:spcPct val="115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 sz="20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звуках, гласных и согласных, и буквах родного языка в занимательной форме;</a:t>
            </a:r>
            <a: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самостоятельно образовывать слоги и читать их;</a:t>
            </a:r>
            <a: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производить звуковой и слоговой анализ слова;</a:t>
            </a:r>
            <a: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фонематическое восприятие, умение слышать и различать звуки речи;</a:t>
            </a:r>
            <a: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процессы у дошкольников: речь, восприятие, память, мышление, воображение;</a:t>
            </a:r>
            <a: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качества обучающихся (воспитанников);</a:t>
            </a:r>
            <a: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родному языку, к занятиям речевого цикла.</a:t>
            </a:r>
            <a: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cs typeface="Calibri" panose="020F0502020204030204" pitchFamily="34" charset="0"/>
              </a:rPr>
            </a:br>
            <a:endParaRPr lang="ru-RU" altLang="ru-RU" sz="2000" b="1" smtClean="0">
              <a:solidFill>
                <a:srgbClr val="00206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652963"/>
            <a:ext cx="2663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414338"/>
            <a:ext cx="8218686" cy="782414"/>
          </a:xfrm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Игра</a:t>
            </a:r>
            <a: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: «Какое слово хотел написать художник»</a:t>
            </a:r>
            <a:b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</a:rPr>
              <a:t>Цель:</a:t>
            </a:r>
            <a: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упражнять детей в выделении первого звука в словах и составлении из них новых слов.</a:t>
            </a:r>
            <a:br>
              <a:rPr lang="ru-RU" sz="2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11538"/>
            <a:ext cx="368458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33607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8002587" cy="509588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Для создания игры потребуются карточки с картинками,  пробочки от Фруто-няни, распечатанные буквы.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597693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075612" cy="101282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/>
            </a:r>
            <a:br>
              <a:rPr lang="ru-RU" altLang="ru-RU" sz="3600" b="1" smtClean="0">
                <a:solidFill>
                  <a:srgbClr val="002060"/>
                </a:solidFill>
              </a:rPr>
            </a:br>
            <a:r>
              <a:rPr lang="ru-RU" altLang="ru-RU" sz="3600" b="1" smtClean="0">
                <a:solidFill>
                  <a:srgbClr val="002060"/>
                </a:solidFill>
              </a:rPr>
              <a:t/>
            </a:r>
            <a:br>
              <a:rPr lang="ru-RU" altLang="ru-RU" sz="3600" b="1" smtClean="0">
                <a:solidFill>
                  <a:srgbClr val="002060"/>
                </a:solidFill>
              </a:rPr>
            </a:br>
            <a:r>
              <a:rPr lang="ru-RU" altLang="ru-RU" sz="3600" b="1" smtClean="0">
                <a:solidFill>
                  <a:srgbClr val="002060"/>
                </a:solidFill>
              </a:rPr>
              <a:t>Игра «Звуковички»</a:t>
            </a:r>
            <a:br>
              <a:rPr lang="ru-RU" altLang="ru-RU" sz="36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(для игры используются карточки с картинками и пробочки красного, синего и зелёного цвета)</a:t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2400" b="1" smtClean="0">
                <a:solidFill>
                  <a:srgbClr val="002060"/>
                </a:solidFill>
              </a:rPr>
              <a:t>Цель: </a:t>
            </a:r>
            <a:r>
              <a:rPr lang="ru-RU" alt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производить звуковой и слоговой анализ слова;</a:t>
            </a:r>
            <a:r>
              <a:rPr lang="ru-RU" altLang="ru-RU" sz="24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b="1" smtClean="0">
              <a:solidFill>
                <a:srgbClr val="00206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1225"/>
            <a:ext cx="3527425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97275"/>
            <a:ext cx="3573463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7538"/>
            <a:ext cx="25971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86687" cy="719138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>               </a:t>
            </a:r>
            <a:r>
              <a:rPr lang="ru-RU" altLang="ru-RU" sz="4000" b="1" smtClean="0">
                <a:solidFill>
                  <a:srgbClr val="002060"/>
                </a:solidFill>
              </a:rPr>
              <a:t>Игра «Слогарики»</a:t>
            </a:r>
            <a:r>
              <a:rPr lang="ru-RU" altLang="ru-RU" sz="2800" b="1" smtClean="0">
                <a:solidFill>
                  <a:srgbClr val="002060"/>
                </a:solidFill>
              </a:rPr>
              <a:t>(1 вариант)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навыки фонематического анализа и синтеза, умение формировать умение делить слово на слоги.</a:t>
            </a:r>
            <a:r>
              <a:rPr lang="ru-RU" altLang="ru-RU" sz="20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844675"/>
            <a:ext cx="344805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4398962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786687" cy="7969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2060"/>
                </a:solidFill>
              </a:rPr>
              <a:t/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r>
              <a:rPr lang="ru-RU" altLang="ru-RU" sz="2000" b="1" smtClean="0">
                <a:solidFill>
                  <a:srgbClr val="002060"/>
                </a:solidFill>
              </a:rPr>
              <a:t>Для создания игры-пособия понадобятся стаканчики , цифры, картинки и прищепки</a:t>
            </a:r>
            <a:br>
              <a:rPr lang="ru-RU" altLang="ru-RU" sz="2000" b="1" smtClean="0">
                <a:solidFill>
                  <a:srgbClr val="002060"/>
                </a:solidFill>
              </a:rPr>
            </a:br>
            <a:r>
              <a:rPr lang="ru-RU" altLang="ru-RU" sz="2000" b="1" smtClean="0">
                <a:solidFill>
                  <a:srgbClr val="002060"/>
                </a:solidFill>
              </a:rPr>
              <a:t>Усложнением игры может быть изменение слова. Например: в первом случае слово мяч и ёж будут иметь 1 слог, а при изменении слова- мячик, ёжик слова имеют 2 слога.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5451475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476250"/>
            <a:ext cx="7056438" cy="9858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      Игра «</a:t>
            </a:r>
            <a:r>
              <a:rPr lang="ru-RU" sz="4000" b="1" dirty="0" err="1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Слогарики</a:t>
            </a:r>
            <a:r>
              <a:rPr lang="ru-RU" sz="4000" b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»</a:t>
            </a:r>
            <a:r>
              <a:rPr lang="ru-RU" sz="2800" b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(2вариант)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dirty="0">
              <a:latin typeface="Arial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336800"/>
            <a:ext cx="5256212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859066"/>
            <a:ext cx="7344816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rgbClr val="0070C0"/>
                </a:solidFill>
                <a:prstDash val="solid"/>
              </a:ln>
              <a:solidFill>
                <a:prstClr val="black"/>
              </a:solidFill>
              <a:latin typeface="Franklin Gothic Book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Franklin Gothic Book"/>
                <a:cs typeface="Arial" pitchFamily="34" charset="0"/>
              </a:rPr>
              <a:t>Цель: упражнять детей в преобразовании новых слов, развивать мыслительные операции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Franklin Gothic Book"/>
                <a:cs typeface="Arial" pitchFamily="34" charset="0"/>
              </a:rPr>
              <a:t>Дети берут 2 кубика с гласными и согласными звуками, кидают их, и из образовавшегося слога придумывают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Играем в слова (игры-пособия по обучению грамоте для детей 5-7 лет) </vt:lpstr>
      <vt:lpstr>Цель использования пособия: создание условий для развития фонематического восприятия, закрепления навыка правильного звукопроизношения и звукобуквенного анализа у обучающихся 5-7 лет, а также совершенствования коммуникативных способностей дошкольников. </vt:lpstr>
      <vt:lpstr> Задачи: формировать представления о звуках, гласных и согласных, и буквах родного языка в занимательной форме; учить самостоятельно образовывать слоги и читать их; учить производить звуковой и слоговой анализ слова; развивать фонематическое восприятие, умение слышать и различать звуки речи; развивать психические процессы у дошкольников: речь, восприятие, память, мышление, воображение; развивать коммуникативные качества обучающихся (воспитанников); воспитывать интерес к родному языку, к занятиям речевого цикла. </vt:lpstr>
      <vt:lpstr>   Игра: «Какое слово хотел написать художник» Цель: упражнять детей в выделении первого звука в словах и составлении из них новых слов. </vt:lpstr>
      <vt:lpstr>Для создания игры потребуются карточки с картинками,  пробочки от Фруто-няни, распечатанные буквы.</vt:lpstr>
      <vt:lpstr>  Игра «Звуковички» (для игры используются карточки с картинками и пробочки красного, синего и зелёного цвета) Цель: учить производить звуковой и слоговой анализ слова; </vt:lpstr>
      <vt:lpstr>                  Игра «Слогарики»(1 вариант) Цель: развивать навыки фонематического анализа и синтеза, умение формировать умение делить слово на слоги.  </vt:lpstr>
      <vt:lpstr> Для создания игры-пособия понадобятся стаканчики , цифры, картинки и прищепки Усложнением игры может быть изменение слова. Например: в первом случае слово мяч и ёж будут иметь 1 слог, а при изменении слова- мячик, ёжик слова имеют 2 слога.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 Windows</cp:lastModifiedBy>
  <cp:revision>29</cp:revision>
  <dcterms:created xsi:type="dcterms:W3CDTF">2011-01-05T18:53:09Z</dcterms:created>
  <dcterms:modified xsi:type="dcterms:W3CDTF">2024-04-19T17:54:45Z</dcterms:modified>
</cp:coreProperties>
</file>