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4" r:id="rId3"/>
    <p:sldId id="275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79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/>
              <a:t>Техника гофротрубочек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24000"/>
            <a:ext cx="7467600" cy="1981200"/>
          </a:xfrm>
        </p:spPr>
        <p:txBody>
          <a:bodyPr/>
          <a:lstStyle/>
          <a:p>
            <a:r>
              <a:rPr lang="ru-RU" sz="9600" dirty="0" smtClean="0"/>
              <a:t>Лилия</a:t>
            </a:r>
            <a:endParaRPr lang="ru-RU" sz="9600" dirty="0"/>
          </a:p>
        </p:txBody>
      </p:sp>
      <p:pic>
        <p:nvPicPr>
          <p:cNvPr id="15362" name="Picture 2" descr="C:\Documents and Settings\Admin\Рабочий стол\Курсы\лилия\P1010091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"/>
            <a:ext cx="2752725" cy="21240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10540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Варианты выполненных работ в технике гофротрубочки</a:t>
            </a:r>
            <a:endParaRPr lang="ru-RU" sz="80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Курсы\лилия\0_81fb1_5f214d69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5600"/>
            <a:ext cx="2514600" cy="322580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Курсы\лилия\0_81fb0_12fa5292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1079500"/>
            <a:ext cx="2603500" cy="4191000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Курсы\лилия\0_81fae_f01c8f76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3162300"/>
            <a:ext cx="2501900" cy="31623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Курсы\лилия\S1054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18244"/>
            <a:ext cx="3962400" cy="5630156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Курсы\лилия\0_7636a_dc11c19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2126" y="669825"/>
            <a:ext cx="3998474" cy="557857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Курсы\лилия\a857c7f3e8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514600"/>
            <a:ext cx="4629150" cy="3762375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Курсы\лилия\P3060199_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3190876" cy="440055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Курсы\лилия\PICT1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3657600" cy="5642811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Курсы\лилия\PICT1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3892550" cy="555743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Курсы\лилия\DSC06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581400" cy="4881654"/>
          </a:xfrm>
          <a:prstGeom prst="rect">
            <a:avLst/>
          </a:prstGeom>
          <a:noFill/>
        </p:spPr>
      </p:pic>
      <p:pic>
        <p:nvPicPr>
          <p:cNvPr id="12291" name="Picture 3" descr="C:\Documents and Settings\Admin\Рабочий стол\Курсы\лилия\100_3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633618"/>
            <a:ext cx="4305300" cy="3700508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Курсы\лилия\dsc05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057650" cy="2971800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Курсы\лилия\img_0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819400"/>
            <a:ext cx="4724400" cy="3676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Курсы\лилия\DSC00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429000" cy="3121801"/>
          </a:xfrm>
          <a:prstGeom prst="rect">
            <a:avLst/>
          </a:prstGeom>
          <a:noFill/>
        </p:spPr>
      </p:pic>
      <p:pic>
        <p:nvPicPr>
          <p:cNvPr id="14339" name="Picture 3" descr="C:\Documents and Settings\Admin\Рабочий стол\Курсы\лилия\513b34a8829860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219200"/>
            <a:ext cx="4663456" cy="510708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990600"/>
            <a:ext cx="3733800" cy="44958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Рукам</a:t>
            </a:r>
            <a:br>
              <a:rPr lang="ru-RU" sz="6600" dirty="0" smtClean="0"/>
            </a:br>
            <a:r>
              <a:rPr lang="ru-RU" sz="6600" dirty="0" smtClean="0"/>
              <a:t> работа,</a:t>
            </a:r>
            <a:br>
              <a:rPr lang="ru-RU" sz="6600" dirty="0" smtClean="0"/>
            </a:br>
            <a:r>
              <a:rPr lang="ru-RU" sz="6600" dirty="0" smtClean="0"/>
              <a:t> сердцу </a:t>
            </a:r>
            <a:br>
              <a:rPr lang="ru-RU" sz="6600" dirty="0" smtClean="0"/>
            </a:br>
            <a:r>
              <a:rPr lang="ru-RU" sz="6600" dirty="0" smtClean="0"/>
              <a:t>радость</a:t>
            </a:r>
            <a:endParaRPr lang="ru-RU" sz="6600" dirty="0"/>
          </a:p>
        </p:txBody>
      </p:sp>
      <p:pic>
        <p:nvPicPr>
          <p:cNvPr id="1029" name="Picture 5" descr="D:\Фото\Модульное оригами\Копия PC13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07085"/>
            <a:ext cx="4419600" cy="624611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0480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3200" dirty="0" smtClean="0"/>
              <a:t>   Создание условий для формирования профессиональных компетенций для выполнения цветка у участников мастер-класса.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Цель занятия: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Расширить знания, кругозор участников  при выполнении цветка в технике гофротрубочек.</a:t>
            </a:r>
          </a:p>
          <a:p>
            <a:pPr algn="just"/>
            <a:r>
              <a:rPr lang="ru-RU" sz="2800" dirty="0" smtClean="0"/>
              <a:t>Развить основные умения  при выполнении цветка, творческого потенциала участников в нестандартной ситуации.</a:t>
            </a:r>
          </a:p>
          <a:p>
            <a:pPr algn="just"/>
            <a:r>
              <a:rPr lang="ru-RU" sz="2800" dirty="0" smtClean="0"/>
              <a:t>Способствовать осознанию ценности творческой работы, воспитанию эстетического вкуса и чувства гармонии у участников мастер-классов.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Задачи:	</a:t>
            </a:r>
            <a:endParaRPr lang="ru-RU" sz="48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3000" y="1676400"/>
            <a:ext cx="4724400" cy="4343400"/>
          </a:xfrm>
        </p:spPr>
        <p:txBody>
          <a:bodyPr/>
          <a:lstStyle/>
          <a:p>
            <a:r>
              <a:rPr lang="ru-RU" sz="3200" dirty="0" smtClean="0"/>
              <a:t>Креповая бумага</a:t>
            </a:r>
          </a:p>
          <a:p>
            <a:r>
              <a:rPr lang="ru-RU" sz="3200" dirty="0" smtClean="0"/>
              <a:t>Спицы, карандаши</a:t>
            </a:r>
          </a:p>
          <a:p>
            <a:r>
              <a:rPr lang="ru-RU" sz="3200" dirty="0" smtClean="0"/>
              <a:t>Клей-карандаш</a:t>
            </a:r>
          </a:p>
          <a:p>
            <a:r>
              <a:rPr lang="ru-RU" sz="3200" dirty="0" smtClean="0"/>
              <a:t> Клей ПВА</a:t>
            </a:r>
          </a:p>
          <a:p>
            <a:r>
              <a:rPr lang="ru-RU" sz="3200" dirty="0" smtClean="0"/>
              <a:t>Линейка</a:t>
            </a:r>
          </a:p>
          <a:p>
            <a:r>
              <a:rPr lang="ru-RU" sz="3200" dirty="0" smtClean="0"/>
              <a:t>Резинка</a:t>
            </a:r>
          </a:p>
          <a:p>
            <a:r>
              <a:rPr lang="ru-RU" sz="3200" dirty="0" smtClean="0"/>
              <a:t>Ножницы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Материалы для работы</a:t>
            </a:r>
            <a:endParaRPr lang="ru-RU" dirty="0"/>
          </a:p>
        </p:txBody>
      </p:sp>
      <p:pic>
        <p:nvPicPr>
          <p:cNvPr id="2050" name="Picture 2" descr="C:\Documents and Settings\Admin\Рабочий стол\Курсы\лилия\0_81fb2_4cecf5d9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472878" cy="32639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8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Алгоритм выполнения цветка Лилии </a:t>
            </a:r>
            <a:br>
              <a:rPr lang="ru-RU" sz="7200" dirty="0" smtClean="0"/>
            </a:br>
            <a:r>
              <a:rPr lang="ru-RU" sz="7200" dirty="0" smtClean="0"/>
              <a:t>в технике гофротрубочки</a:t>
            </a:r>
            <a:endParaRPr lang="ru-RU" sz="72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81400" y="1143000"/>
            <a:ext cx="5257800" cy="25146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+mn-lt"/>
              </a:rPr>
              <a:t>1. </a:t>
            </a:r>
            <a:r>
              <a:rPr lang="ru-RU" sz="2800" kern="0" dirty="0" smtClean="0">
                <a:latin typeface="+mn-lt"/>
              </a:rPr>
              <a:t>Чтобы сделать лилию, скрути три двойных трубочки из полос 12×25 см на спицах </a:t>
            </a:r>
            <a:r>
              <a:rPr lang="ru-RU" sz="2800" dirty="0" smtClean="0">
                <a:latin typeface="+mn-lt"/>
              </a:rPr>
              <a:t>4,5 мм. Разрежь каждую пополам. Растяни до 7 см. Немного разверни от центра.</a:t>
            </a:r>
            <a:endParaRPr lang="ru-RU" sz="2800" dirty="0">
              <a:latin typeface="+mn-lt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657600" y="3886200"/>
            <a:ext cx="4876800" cy="20574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algn="just">
              <a:spcBef>
                <a:spcPct val="0"/>
              </a:spcBef>
            </a:pPr>
            <a:r>
              <a:rPr kumimoji="0" lang="ru-RU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2. </a:t>
            </a:r>
            <a:r>
              <a:rPr lang="ru-RU" sz="2800" dirty="0" smtClean="0"/>
              <a:t>Расплющи концы справа вертикально, а слева — горизонтально.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C:\Documents and Settings\Admin\Рабочий стол\Курсы\лилия\PICT3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2796942" cy="1343025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Курсы\лилия\PICT32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267200"/>
            <a:ext cx="2667000" cy="114133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xfrm>
            <a:off x="3733800" y="838200"/>
            <a:ext cx="4953000" cy="2133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algn="just"/>
            <a:r>
              <a:rPr lang="ru-RU" sz="2800" dirty="0" smtClean="0"/>
              <a:t>3</a:t>
            </a:r>
            <a:r>
              <a:rPr kumimoji="0" lang="ru-RU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. </a:t>
            </a:r>
            <a:r>
              <a:rPr lang="ru-RU" sz="2800" dirty="0" smtClean="0"/>
              <a:t>Склей правые концы, а левые склеивай, наложив друг на друга.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733800" y="3352800"/>
            <a:ext cx="4953000" cy="21336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4</a:t>
            </a:r>
            <a:r>
              <a:rPr kumimoji="0" lang="ru-RU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2800" dirty="0" smtClean="0"/>
              <a:t>Изогни лепесток, накрутив его на палец. Подрежь кончик, сделав его заострённым. Сделай 6 лепестков.</a:t>
            </a:r>
            <a:endParaRPr kumimoji="0" lang="ru-RU" sz="2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C:\Documents and Settings\Admin\Рабочий стол\Курсы\лилия\PICT3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2743200" cy="1233841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Курсы\лилия\PICT32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657600"/>
            <a:ext cx="2741612" cy="1471109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505200" y="838200"/>
            <a:ext cx="5257800" cy="19812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+mn-lt"/>
              </a:rPr>
              <a:t>5. </a:t>
            </a:r>
            <a:r>
              <a:rPr lang="ru-RU" sz="2800" dirty="0" smtClean="0"/>
              <a:t>Для тычинок возьми полоски 3,5×9 см. Накрути одинарную трубочку на спицу 4,5 см. Сожми небольшой участок.</a:t>
            </a:r>
            <a:endParaRPr lang="ru-RU" sz="2800" dirty="0">
              <a:latin typeface="+mn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505200" y="3200400"/>
            <a:ext cx="5257800" cy="1981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6</a:t>
            </a:r>
            <a:r>
              <a:rPr kumimoji="0" lang="ru-RU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. </a:t>
            </a:r>
            <a:r>
              <a:rPr lang="ru-RU" sz="2800" dirty="0" smtClean="0"/>
              <a:t>Сними трубочку и закрути в жгутик оставшуюся, несжатую часть. Сделай несколько тычинок.</a:t>
            </a:r>
          </a:p>
        </p:txBody>
      </p:sp>
      <p:pic>
        <p:nvPicPr>
          <p:cNvPr id="5124" name="Picture 4" descr="C:\Documents and Settings\Admin\Рабочий стол\Курсы\лилия\PICT3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182" y="1447800"/>
            <a:ext cx="2937618" cy="1143000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Курсы\лилия\PICT3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2977116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733800" y="990600"/>
            <a:ext cx="4953000" cy="16764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7. </a:t>
            </a:r>
            <a:r>
              <a:rPr lang="ru-RU" sz="2800" dirty="0" smtClean="0"/>
              <a:t>Сделай листочки из тонких одинарных трубочек.</a:t>
            </a:r>
            <a:br>
              <a:rPr lang="ru-RU" sz="2800" dirty="0" smtClean="0"/>
            </a:br>
            <a:endParaRPr lang="ru-RU" sz="2800" dirty="0">
              <a:latin typeface="+mn-lt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733800" y="3048000"/>
            <a:ext cx="4876800" cy="3124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8</a:t>
            </a:r>
            <a:r>
              <a:rPr kumimoji="0" lang="ru-RU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. </a:t>
            </a:r>
            <a:r>
              <a:rPr lang="ru-RU" sz="2800" dirty="0" smtClean="0"/>
              <a:t>Склей пучок тычинок, приклей вокруг него три лепестка, а затем ещё три. Снаружи лепестки можно обклеить тонкой полоской гофрированной бумаги. Получился цветок.</a:t>
            </a:r>
            <a:endParaRPr kumimoji="0" lang="ru-RU" sz="2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148" name="Picture 4" descr="C:\Documents and Settings\Admin\Рабочий стол\Курсы\лилия\PICT3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125" y="3276600"/>
            <a:ext cx="2864875" cy="2743200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Курсы\лилия\PICT32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1999"/>
            <a:ext cx="2590800" cy="214666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248</Words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Лилия</vt:lpstr>
      <vt:lpstr> Цель занятия:</vt:lpstr>
      <vt:lpstr>Задачи: </vt:lpstr>
      <vt:lpstr>Материалы для работы</vt:lpstr>
      <vt:lpstr>Алгоритм выполнения цветка Лилии  в технике гофротрубочки</vt:lpstr>
      <vt:lpstr>1. Чтобы сделать лилию, скрути три двойных трубочки из полос 12×25 см на спицах 4,5 мм. Разрежь каждую пополам. Растяни до 7 см. Немного разверни от центра.</vt:lpstr>
      <vt:lpstr>3. Склей правые концы, а левые склеивай, наложив друг на друга. </vt:lpstr>
      <vt:lpstr>5. Для тычинок возьми полоски 3,5×9 см. Накрути одинарную трубочку на спицу 4,5 см. Сожми небольшой участок.</vt:lpstr>
      <vt:lpstr>7. Сделай листочки из тонких одинарных трубочек. </vt:lpstr>
      <vt:lpstr>Варианты выполненных работ в технике гофротрубочки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Рукам  работа,  сердцу  радость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Екатерина</cp:lastModifiedBy>
  <cp:revision>13</cp:revision>
  <dcterms:modified xsi:type="dcterms:W3CDTF">2012-03-27T08:24:12Z</dcterms:modified>
</cp:coreProperties>
</file>