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3167301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15070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373448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232551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22796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sndAc>
      <p:stSnd>
        <p:snd r:embed="rId1" name="drumroll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247370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483648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595061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78689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18064913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375491"/>
      </p:ext>
    </p:extLst>
  </p:cSld>
  <p:clrMapOvr>
    <a:masterClrMapping/>
  </p:clrMapOvr>
  <p:transition advClick="0" advTm="5000">
    <p:sndAc>
      <p:stSnd>
        <p:snd r:embed="rId1" name="drumroll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AFA2F83-D4E1-4942-8DCB-72D454661102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03ECA5C-7110-414A-9BEE-D7340F03615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151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advClick="0" advTm="5000">
    <p:sndAc>
      <p:stSnd>
        <p:snd r:embed="rId13" name="drumroll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ФИЗМИНУТКА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5145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5000">
        <p15:prstTrans prst="fracture"/>
        <p:sndAc>
          <p:stSnd>
            <p:snd r:embed="rId2" name="drumroll.wav"/>
          </p:stSnd>
        </p:sndAc>
      </p:transition>
    </mc:Choice>
    <mc:Fallback>
      <p:transition spd="slow" advClick="0" advTm="5000">
        <p:fad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790" y="722444"/>
            <a:ext cx="7512098" cy="6406908"/>
          </a:xfrm>
        </p:spPr>
      </p:pic>
    </p:spTree>
    <p:extLst>
      <p:ext uri="{BB962C8B-B14F-4D97-AF65-F5344CB8AC3E}">
        <p14:creationId xmlns:p14="http://schemas.microsoft.com/office/powerpoint/2010/main" val="2220113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5000">
        <p15:prstTrans prst="crush"/>
        <p:sndAc>
          <p:stSnd>
            <p:snd r:embed="rId2" name="drumroll.wav"/>
          </p:stSnd>
        </p:sndAc>
      </p:transition>
    </mc:Choice>
    <mc:Fallback>
      <p:transition spd="slow" advClick="0" advTm="5000">
        <p:fad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583" y="1128451"/>
            <a:ext cx="8244167" cy="5622523"/>
          </a:xfrm>
        </p:spPr>
      </p:pic>
    </p:spTree>
    <p:extLst>
      <p:ext uri="{BB962C8B-B14F-4D97-AF65-F5344CB8AC3E}">
        <p14:creationId xmlns:p14="http://schemas.microsoft.com/office/powerpoint/2010/main" val="34867446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5000">
        <p15:prstTrans prst="prestige"/>
        <p:sndAc>
          <p:stSnd>
            <p:snd r:embed="rId2" name="drumroll.wav"/>
          </p:stSnd>
        </p:sndAc>
      </p:transition>
    </mc:Choice>
    <mc:Fallback>
      <p:transition spd="slow" advClick="0" advTm="5000">
        <p:fad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828" y="1234950"/>
            <a:ext cx="7388723" cy="4980000"/>
          </a:xfrm>
        </p:spPr>
      </p:pic>
    </p:spTree>
    <p:extLst>
      <p:ext uri="{BB962C8B-B14F-4D97-AF65-F5344CB8AC3E}">
        <p14:creationId xmlns:p14="http://schemas.microsoft.com/office/powerpoint/2010/main" val="41446589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5000">
        <p15:prstTrans prst="wind"/>
        <p:sndAc>
          <p:stSnd>
            <p:snd r:embed="rId2" name="drumroll.wav"/>
          </p:stSnd>
        </p:sndAc>
      </p:transition>
    </mc:Choice>
    <mc:Fallback>
      <p:transition spd="slow" advClick="0" advTm="5000">
        <p:fad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127" y="382385"/>
            <a:ext cx="5729424" cy="6437555"/>
          </a:xfrm>
        </p:spPr>
      </p:pic>
    </p:spTree>
    <p:extLst>
      <p:ext uri="{BB962C8B-B14F-4D97-AF65-F5344CB8AC3E}">
        <p14:creationId xmlns:p14="http://schemas.microsoft.com/office/powerpoint/2010/main" val="9125887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Click="0" advTm="5000">
        <p15:prstTrans prst="curtains"/>
        <p:sndAc>
          <p:stSnd>
            <p:snd r:embed="rId2" name="drumroll.wav"/>
          </p:stSnd>
        </p:sndAc>
      </p:transition>
    </mc:Choice>
    <mc:Fallback>
      <p:transition spd="slow" advClick="0" advTm="5000">
        <p:fad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895" y="1318873"/>
            <a:ext cx="5890559" cy="4960472"/>
          </a:xfrm>
        </p:spPr>
      </p:pic>
    </p:spTree>
    <p:extLst>
      <p:ext uri="{BB962C8B-B14F-4D97-AF65-F5344CB8AC3E}">
        <p14:creationId xmlns:p14="http://schemas.microsoft.com/office/powerpoint/2010/main" val="15917698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5000">
        <p15:prstTrans prst="prestige"/>
        <p:sndAc>
          <p:stSnd>
            <p:snd r:embed="rId2" name="drumroll.wav"/>
          </p:stSnd>
        </p:sndAc>
      </p:transition>
    </mc:Choice>
    <mc:Fallback>
      <p:transition spd="slow" advClick="0" advTm="5000">
        <p:fad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57073" y="0"/>
            <a:ext cx="9198608" cy="689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8901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5000">
        <p15:prstTrans prst="airplane"/>
        <p:sndAc>
          <p:stSnd>
            <p:snd r:embed="rId2" name="chimes.wav"/>
          </p:stSnd>
        </p:sndAc>
      </p:transition>
    </mc:Choice>
    <mc:Fallback>
      <p:transition spd="slow" advClick="0" advTm="5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36</TotalTime>
  <Words>1</Words>
  <Application>Microsoft Office PowerPoint</Application>
  <PresentationFormat>Широкоэкранный</PresentationFormat>
  <Paragraphs>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Corbel</vt:lpstr>
      <vt:lpstr>Gill Sans MT</vt:lpstr>
      <vt:lpstr>Impact</vt:lpstr>
      <vt:lpstr>Badge</vt:lpstr>
      <vt:lpstr>ФИЗМИНУТКА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ФИЗМИНУТКА</dc:title>
  <dc:creator>библиотека</dc:creator>
  <cp:lastModifiedBy>библиотека</cp:lastModifiedBy>
  <cp:revision>4</cp:revision>
  <dcterms:created xsi:type="dcterms:W3CDTF">2021-09-13T14:02:36Z</dcterms:created>
  <dcterms:modified xsi:type="dcterms:W3CDTF">2021-09-13T14:39:34Z</dcterms:modified>
</cp:coreProperties>
</file>