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E8C67C-A462-4F4B-A910-CB66B9F91CF8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080B04-2FE5-47B2-AD65-0F198A3572B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eremok.jpg"/>
          <p:cNvPicPr>
            <a:picLocks noGrp="1"/>
          </p:cNvPicPr>
          <p:nvPr>
            <p:ph idx="1"/>
          </p:nvPr>
        </p:nvPicPr>
        <p:blipFill>
          <a:blip r:embed="rId2" cstate="print"/>
          <a:srcRect l="22775" t="1724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дом\img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7680853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1-4.jpg"/>
          <p:cNvPicPr/>
          <p:nvPr/>
        </p:nvPicPr>
        <p:blipFill>
          <a:blip r:embed="rId2" cstate="print"/>
          <a:srcRect t="50385" r="53420" b="-29"/>
          <a:stretch>
            <a:fillRect/>
          </a:stretch>
        </p:blipFill>
        <p:spPr>
          <a:xfrm>
            <a:off x="1187624" y="260648"/>
            <a:ext cx="2270608" cy="2386253"/>
          </a:xfrm>
          <a:prstGeom prst="rect">
            <a:avLst/>
          </a:prstGeom>
        </p:spPr>
      </p:pic>
      <p:pic>
        <p:nvPicPr>
          <p:cNvPr id="6" name="Рисунок 5" descr="1-4.jpg"/>
          <p:cNvPicPr/>
          <p:nvPr/>
        </p:nvPicPr>
        <p:blipFill>
          <a:blip r:embed="rId2" cstate="print"/>
          <a:srcRect l="50672" t="49945" r="3613" b="-33"/>
          <a:stretch>
            <a:fillRect/>
          </a:stretch>
        </p:blipFill>
        <p:spPr>
          <a:xfrm>
            <a:off x="6444208" y="260648"/>
            <a:ext cx="2180096" cy="2355494"/>
          </a:xfrm>
          <a:prstGeom prst="rect">
            <a:avLst/>
          </a:prstGeom>
        </p:spPr>
      </p:pic>
      <p:pic>
        <p:nvPicPr>
          <p:cNvPr id="7" name="Рисунок 6" descr="1-4.jpg"/>
          <p:cNvPicPr/>
          <p:nvPr/>
        </p:nvPicPr>
        <p:blipFill>
          <a:blip r:embed="rId2" cstate="print"/>
          <a:srcRect l="50780" t="660" r="3315" b="50384"/>
          <a:stretch>
            <a:fillRect/>
          </a:stretch>
        </p:blipFill>
        <p:spPr>
          <a:xfrm>
            <a:off x="1043608" y="3861048"/>
            <a:ext cx="2520280" cy="2304256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H="1">
            <a:off x="3563888" y="5137622"/>
            <a:ext cx="2448272" cy="1957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  <a:scene3d>
            <a:camera prst="isometricLeftDown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5-конечная звезда 9"/>
          <p:cNvSpPr/>
          <p:nvPr/>
        </p:nvSpPr>
        <p:spPr>
          <a:xfrm>
            <a:off x="8316416" y="3573016"/>
            <a:ext cx="288032" cy="360040"/>
          </a:xfrm>
          <a:prstGeom prst="star5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>
            <a:stCxn id="7" idx="0"/>
          </p:cNvCxnSpPr>
          <p:nvPr/>
        </p:nvCxnSpPr>
        <p:spPr>
          <a:xfrm flipH="1" flipV="1">
            <a:off x="2267744" y="2780928"/>
            <a:ext cx="36004" cy="108012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  <a:scene3d>
            <a:camera prst="perspectiveRelaxed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491880" y="1484784"/>
            <a:ext cx="2736304" cy="4099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Содержимое 15" descr="1-4.jpg"/>
          <p:cNvPicPr>
            <a:picLocks noGrp="1"/>
          </p:cNvPicPr>
          <p:nvPr>
            <p:ph idx="1"/>
          </p:nvPr>
        </p:nvPicPr>
        <p:blipFill>
          <a:blip r:embed="rId2" cstate="print"/>
          <a:srcRect t="1320" r="53014" b="50055"/>
          <a:stretch>
            <a:fillRect/>
          </a:stretch>
        </p:blipFill>
        <p:spPr>
          <a:xfrm>
            <a:off x="5652120" y="3717032"/>
            <a:ext cx="2520280" cy="2507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ba70a3ad3042ff91c25c1bcfe24d83a.png"/>
          <p:cNvPicPr>
            <a:picLocks noGrp="1"/>
          </p:cNvPicPr>
          <p:nvPr>
            <p:ph idx="1"/>
          </p:nvPr>
        </p:nvPicPr>
        <p:blipFill>
          <a:blip r:embed="rId2" cstate="print"/>
          <a:srcRect r="42276"/>
          <a:stretch>
            <a:fillRect/>
          </a:stretch>
        </p:blipFill>
        <p:spPr>
          <a:xfrm>
            <a:off x="2267744" y="980728"/>
            <a:ext cx="4680520" cy="410445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6</cp:revision>
  <dcterms:created xsi:type="dcterms:W3CDTF">2021-09-08T12:34:39Z</dcterms:created>
  <dcterms:modified xsi:type="dcterms:W3CDTF">2021-09-08T13:35:49Z</dcterms:modified>
</cp:coreProperties>
</file>