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5" r:id="rId5"/>
    <p:sldId id="266" r:id="rId6"/>
    <p:sldId id="267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4458C-7C57-40C8-B183-50621B5AD6E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85DCB-6C9D-47C3-BD1C-5B306AB4F02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Взаимодей-ствие педагогов и родителей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F0244334-AB5F-4CD8-BE21-3FF012856707}" type="parTrans" cxnId="{C64CACCD-43EA-4282-813D-5C70D410EF45}">
      <dgm:prSet/>
      <dgm:spPr/>
      <dgm:t>
        <a:bodyPr/>
        <a:lstStyle/>
        <a:p>
          <a:endParaRPr lang="ru-RU"/>
        </a:p>
      </dgm:t>
    </dgm:pt>
    <dgm:pt modelId="{8558C9B2-8159-4BB5-8A10-2D734B3ECB66}" type="sibTrans" cxnId="{C64CACCD-43EA-4282-813D-5C70D410EF45}">
      <dgm:prSet/>
      <dgm:spPr/>
      <dgm:t>
        <a:bodyPr/>
        <a:lstStyle/>
        <a:p>
          <a:endParaRPr lang="ru-RU"/>
        </a:p>
      </dgm:t>
    </dgm:pt>
    <dgm:pt modelId="{EC2D7288-0A0C-4131-B44E-15762CEF546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Приобщение родителей к педагогическому процессу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B1DF5E35-4725-4BEC-88BF-4F18F12F0CAA}" type="parTrans" cxnId="{1D77D223-0E80-41BC-8F88-73665856AAC1}">
      <dgm:prSet/>
      <dgm:spPr/>
      <dgm:t>
        <a:bodyPr/>
        <a:lstStyle/>
        <a:p>
          <a:endParaRPr lang="ru-RU"/>
        </a:p>
      </dgm:t>
    </dgm:pt>
    <dgm:pt modelId="{3C52821F-FD94-4CDF-AD2F-92144B5C74A9}" type="sibTrans" cxnId="{1D77D223-0E80-41BC-8F88-73665856AAC1}">
      <dgm:prSet/>
      <dgm:spPr/>
      <dgm:t>
        <a:bodyPr/>
        <a:lstStyle/>
        <a:p>
          <a:endParaRPr lang="ru-RU"/>
        </a:p>
      </dgm:t>
    </dgm:pt>
    <dgm:pt modelId="{001E6572-E4CC-4637-8EDB-2FE590EAB21C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Расширение сферы участия родителей в организации жизни ДОУ</a:t>
          </a:r>
          <a:endParaRPr lang="ru-RU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EC6E9CF9-197E-4FF3-970B-A805529E2818}" type="parTrans" cxnId="{727F26EF-210D-4893-9FBC-EBED4C81BA49}">
      <dgm:prSet/>
      <dgm:spPr/>
      <dgm:t>
        <a:bodyPr/>
        <a:lstStyle/>
        <a:p>
          <a:endParaRPr lang="ru-RU"/>
        </a:p>
      </dgm:t>
    </dgm:pt>
    <dgm:pt modelId="{21EDCA79-44AC-4B6E-ADE3-C559FEDBC0D0}" type="sibTrans" cxnId="{727F26EF-210D-4893-9FBC-EBED4C81BA49}">
      <dgm:prSet/>
      <dgm:spPr/>
      <dgm:t>
        <a:bodyPr/>
        <a:lstStyle/>
        <a:p>
          <a:endParaRPr lang="ru-RU"/>
        </a:p>
      </dgm:t>
    </dgm:pt>
    <dgm:pt modelId="{A07F9DD6-47FA-4E1B-B090-1DA8A1768EC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Информационно-педагогические материалы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F0D3446E-ABCA-4BCD-89AA-31584B50750F}" type="parTrans" cxnId="{CE3707D6-DFCE-4C18-8220-BEFDAD75711A}">
      <dgm:prSet/>
      <dgm:spPr/>
      <dgm:t>
        <a:bodyPr/>
        <a:lstStyle/>
        <a:p>
          <a:endParaRPr lang="ru-RU"/>
        </a:p>
      </dgm:t>
    </dgm:pt>
    <dgm:pt modelId="{68F4DC84-B940-448B-8E3A-4A8ADA010DC0}" type="sibTrans" cxnId="{CE3707D6-DFCE-4C18-8220-BEFDAD75711A}">
      <dgm:prSet/>
      <dgm:spPr/>
      <dgm:t>
        <a:bodyPr/>
        <a:lstStyle/>
        <a:p>
          <a:endParaRPr lang="ru-RU"/>
        </a:p>
      </dgm:t>
    </dgm:pt>
    <dgm:pt modelId="{5BC54146-45A2-46A0-AF50-26C6510F3D5E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accent1">
                  <a:lumMod val="75000"/>
                </a:schemeClr>
              </a:solidFill>
            </a:rPr>
            <a:t>Разнообразные программы  совместной деятельности детей и родителей</a:t>
          </a:r>
          <a:endParaRPr lang="ru-RU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5E650021-2ED1-4037-AC07-E285258D3897}" type="parTrans" cxnId="{02737549-029B-4C70-9BA5-FD2616A6D9FF}">
      <dgm:prSet/>
      <dgm:spPr/>
      <dgm:t>
        <a:bodyPr/>
        <a:lstStyle/>
        <a:p>
          <a:endParaRPr lang="ru-RU"/>
        </a:p>
      </dgm:t>
    </dgm:pt>
    <dgm:pt modelId="{EDE2584D-FBDE-4B9F-A551-7468A53B8A3C}" type="sibTrans" cxnId="{02737549-029B-4C70-9BA5-FD2616A6D9FF}">
      <dgm:prSet/>
      <dgm:spPr/>
      <dgm:t>
        <a:bodyPr/>
        <a:lstStyle/>
        <a:p>
          <a:endParaRPr lang="ru-RU"/>
        </a:p>
      </dgm:t>
    </dgm:pt>
    <dgm:pt modelId="{43F28BD8-06D4-4532-BE7E-9C3E07C453C0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accent3">
                  <a:lumMod val="50000"/>
                </a:schemeClr>
              </a:solidFill>
            </a:rPr>
            <a:t>Создание условий для творческой самореализации родителей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dgm:t>
    </dgm:pt>
    <dgm:pt modelId="{91283610-E34E-40E8-A9FB-919247937922}" type="parTrans" cxnId="{C359A1DA-05B5-405B-A7F2-4A871DB26AA3}">
      <dgm:prSet/>
      <dgm:spPr/>
      <dgm:t>
        <a:bodyPr/>
        <a:lstStyle/>
        <a:p>
          <a:endParaRPr lang="ru-RU"/>
        </a:p>
      </dgm:t>
    </dgm:pt>
    <dgm:pt modelId="{07C48360-15DF-4CC1-82AF-A5DFA5BCE9F7}" type="sibTrans" cxnId="{C359A1DA-05B5-405B-A7F2-4A871DB26AA3}">
      <dgm:prSet/>
      <dgm:spPr/>
      <dgm:t>
        <a:bodyPr/>
        <a:lstStyle/>
        <a:p>
          <a:endParaRPr lang="ru-RU"/>
        </a:p>
      </dgm:t>
    </dgm:pt>
    <dgm:pt modelId="{DF5D1C2F-3E53-4513-90D9-860AA11A4C47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Пребывание родителей на занятиях в удобное для них время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86CD5D40-F99F-4AE5-ABAF-6E78544F6D04}" type="parTrans" cxnId="{906B4541-E512-4113-B584-ED9405D049DE}">
      <dgm:prSet/>
      <dgm:spPr/>
      <dgm:t>
        <a:bodyPr/>
        <a:lstStyle/>
        <a:p>
          <a:endParaRPr lang="ru-RU"/>
        </a:p>
      </dgm:t>
    </dgm:pt>
    <dgm:pt modelId="{D665D884-EA94-4728-9860-1A12DA61F376}" type="sibTrans" cxnId="{906B4541-E512-4113-B584-ED9405D049DE}">
      <dgm:prSet/>
      <dgm:spPr/>
      <dgm:t>
        <a:bodyPr/>
        <a:lstStyle/>
        <a:p>
          <a:endParaRPr lang="ru-RU"/>
        </a:p>
      </dgm:t>
    </dgm:pt>
    <dgm:pt modelId="{F34B5A88-B0DD-46D5-98BC-4CF14E6E2BDB}" type="pres">
      <dgm:prSet presAssocID="{6F34458C-7C57-40C8-B183-50621B5AD6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418E8-485D-474D-8355-B2C682B7A209}" type="pres">
      <dgm:prSet presAssocID="{CE685DCB-6C9D-47C3-BD1C-5B306AB4F02C}" presName="centerShape" presStyleLbl="node0" presStyleIdx="0" presStyleCnt="1" custScaleX="219405" custScaleY="133326" custLinFactNeighborX="-1305" custLinFactNeighborY="1057"/>
      <dgm:spPr/>
      <dgm:t>
        <a:bodyPr/>
        <a:lstStyle/>
        <a:p>
          <a:endParaRPr lang="ru-RU"/>
        </a:p>
      </dgm:t>
    </dgm:pt>
    <dgm:pt modelId="{A4C38C5A-CBCE-40E1-B5F6-4DBD57292467}" type="pres">
      <dgm:prSet presAssocID="{B1DF5E35-4725-4BEC-88BF-4F18F12F0CA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B9F6DB0C-72ED-4263-801E-A6AC34691195}" type="pres">
      <dgm:prSet presAssocID="{B1DF5E35-4725-4BEC-88BF-4F18F12F0CA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B70D961-6D0C-4B5C-AFF1-8922340FA4F1}" type="pres">
      <dgm:prSet presAssocID="{EC2D7288-0A0C-4131-B44E-15762CEF5466}" presName="node" presStyleLbl="node1" presStyleIdx="0" presStyleCnt="6" custScaleX="163451" custScaleY="98689" custRadScaleRad="127668" custRadScaleInc="150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07786-E339-4E3B-93C1-4271537D4C59}" type="pres">
      <dgm:prSet presAssocID="{EC6E9CF9-197E-4FF3-970B-A805529E2818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9BDA392-70AC-4DA4-9CD1-C7DB99281F44}" type="pres">
      <dgm:prSet presAssocID="{EC6E9CF9-197E-4FF3-970B-A805529E281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3691E2F-DFB4-42AB-800E-7F8B69C927AD}" type="pres">
      <dgm:prSet presAssocID="{001E6572-E4CC-4637-8EDB-2FE590EAB21C}" presName="node" presStyleLbl="node1" presStyleIdx="1" presStyleCnt="6" custScaleX="158045" custScaleY="111291" custRadScaleRad="154852" custRadScaleInc="10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D9893-6A8C-42B0-9995-26046FDE017A}" type="pres">
      <dgm:prSet presAssocID="{F0D3446E-ABCA-4BCD-89AA-31584B50750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3B3C31E7-F583-4729-A9BA-DDE5005725DE}" type="pres">
      <dgm:prSet presAssocID="{F0D3446E-ABCA-4BCD-89AA-31584B50750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4BB3B46-7EE4-4121-BDBF-35E7713FF5D4}" type="pres">
      <dgm:prSet presAssocID="{A07F9DD6-47FA-4E1B-B090-1DA8A1768ECD}" presName="node" presStyleLbl="node1" presStyleIdx="2" presStyleCnt="6" custScaleX="161190" custScaleY="102980" custRadScaleRad="124794" custRadScaleInc="6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F9BF7-2B22-4D43-ABEA-F5CD2D4C4BD8}" type="pres">
      <dgm:prSet presAssocID="{5E650021-2ED1-4037-AC07-E285258D389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ABA0B14-7996-4CD1-97DC-AC5135F99CE4}" type="pres">
      <dgm:prSet presAssocID="{5E650021-2ED1-4037-AC07-E285258D389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CFAFED5-9B5B-46ED-9089-61061396C777}" type="pres">
      <dgm:prSet presAssocID="{5BC54146-45A2-46A0-AF50-26C6510F3D5E}" presName="node" presStyleLbl="node1" presStyleIdx="3" presStyleCnt="6" custScaleX="163710" custScaleY="99010" custRadScaleRad="130822" custRadScaleInc="14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DF9C1-A03D-4FAC-9227-980E8BEA8B2E}" type="pres">
      <dgm:prSet presAssocID="{91283610-E34E-40E8-A9FB-919247937922}" presName="parTrans" presStyleLbl="sibTrans2D1" presStyleIdx="4" presStyleCnt="6"/>
      <dgm:spPr/>
      <dgm:t>
        <a:bodyPr/>
        <a:lstStyle/>
        <a:p>
          <a:endParaRPr lang="ru-RU"/>
        </a:p>
      </dgm:t>
    </dgm:pt>
    <dgm:pt modelId="{FC796A90-9DAF-43CA-BAD6-8D12D537F815}" type="pres">
      <dgm:prSet presAssocID="{91283610-E34E-40E8-A9FB-91924793792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3F28966-87DC-4979-BBA1-068B7239AEEB}" type="pres">
      <dgm:prSet presAssocID="{43F28BD8-06D4-4532-BE7E-9C3E07C453C0}" presName="node" presStyleLbl="node1" presStyleIdx="4" presStyleCnt="6" custScaleX="146633" custScaleY="106515" custRadScaleRad="159242" custRadScaleInc="10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10EF0-3D95-405F-A13D-7A7DCFFC14F7}" type="pres">
      <dgm:prSet presAssocID="{86CD5D40-F99F-4AE5-ABAF-6E78544F6D0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F611758-4DFE-4A1E-B6A8-3A8C76F95909}" type="pres">
      <dgm:prSet presAssocID="{86CD5D40-F99F-4AE5-ABAF-6E78544F6D0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CB3334C-D3F4-40BD-8E9E-39BE1EB7F4FB}" type="pres">
      <dgm:prSet presAssocID="{DF5D1C2F-3E53-4513-90D9-860AA11A4C47}" presName="node" presStyleLbl="node1" presStyleIdx="5" presStyleCnt="6" custScaleX="162426" custScaleY="100000" custRadScaleRad="130076" custRadScaleInc="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092DD-F7DA-420F-953A-23ADCE33E4B1}" type="presOf" srcId="{A07F9DD6-47FA-4E1B-B090-1DA8A1768ECD}" destId="{94BB3B46-7EE4-4121-BDBF-35E7713FF5D4}" srcOrd="0" destOrd="0" presId="urn:microsoft.com/office/officeart/2005/8/layout/radial5"/>
    <dgm:cxn modelId="{C64CACCD-43EA-4282-813D-5C70D410EF45}" srcId="{6F34458C-7C57-40C8-B183-50621B5AD6E5}" destId="{CE685DCB-6C9D-47C3-BD1C-5B306AB4F02C}" srcOrd="0" destOrd="0" parTransId="{F0244334-AB5F-4CD8-BE21-3FF012856707}" sibTransId="{8558C9B2-8159-4BB5-8A10-2D734B3ECB66}"/>
    <dgm:cxn modelId="{B3BF4896-737F-4466-A9D7-FCF8036908D1}" type="presOf" srcId="{91283610-E34E-40E8-A9FB-919247937922}" destId="{FC796A90-9DAF-43CA-BAD6-8D12D537F815}" srcOrd="1" destOrd="0" presId="urn:microsoft.com/office/officeart/2005/8/layout/radial5"/>
    <dgm:cxn modelId="{10033460-1E2F-4E1C-876C-F47C56AEF596}" type="presOf" srcId="{B1DF5E35-4725-4BEC-88BF-4F18F12F0CAA}" destId="{B9F6DB0C-72ED-4263-801E-A6AC34691195}" srcOrd="1" destOrd="0" presId="urn:microsoft.com/office/officeart/2005/8/layout/radial5"/>
    <dgm:cxn modelId="{16BBE7A5-C8C6-4163-8DDF-5C81A88B1B04}" type="presOf" srcId="{DF5D1C2F-3E53-4513-90D9-860AA11A4C47}" destId="{BCB3334C-D3F4-40BD-8E9E-39BE1EB7F4FB}" srcOrd="0" destOrd="0" presId="urn:microsoft.com/office/officeart/2005/8/layout/radial5"/>
    <dgm:cxn modelId="{A059EB1A-18D5-4EC4-85F2-39DC537E6B90}" type="presOf" srcId="{43F28BD8-06D4-4532-BE7E-9C3E07C453C0}" destId="{F3F28966-87DC-4979-BBA1-068B7239AEEB}" srcOrd="0" destOrd="0" presId="urn:microsoft.com/office/officeart/2005/8/layout/radial5"/>
    <dgm:cxn modelId="{6830FCFC-088D-4B23-A6CD-9EC288D12EAD}" type="presOf" srcId="{5E650021-2ED1-4037-AC07-E285258D3897}" destId="{383F9BF7-2B22-4D43-ABEA-F5CD2D4C4BD8}" srcOrd="0" destOrd="0" presId="urn:microsoft.com/office/officeart/2005/8/layout/radial5"/>
    <dgm:cxn modelId="{54EF00B1-E5BD-47F9-93D7-9EBDD66D0447}" type="presOf" srcId="{B1DF5E35-4725-4BEC-88BF-4F18F12F0CAA}" destId="{A4C38C5A-CBCE-40E1-B5F6-4DBD57292467}" srcOrd="0" destOrd="0" presId="urn:microsoft.com/office/officeart/2005/8/layout/radial5"/>
    <dgm:cxn modelId="{1340F152-DE1E-4F02-8033-A5C771CD9E90}" type="presOf" srcId="{EC6E9CF9-197E-4FF3-970B-A805529E2818}" destId="{59BDA392-70AC-4DA4-9CD1-C7DB99281F44}" srcOrd="1" destOrd="0" presId="urn:microsoft.com/office/officeart/2005/8/layout/radial5"/>
    <dgm:cxn modelId="{02737549-029B-4C70-9BA5-FD2616A6D9FF}" srcId="{CE685DCB-6C9D-47C3-BD1C-5B306AB4F02C}" destId="{5BC54146-45A2-46A0-AF50-26C6510F3D5E}" srcOrd="3" destOrd="0" parTransId="{5E650021-2ED1-4037-AC07-E285258D3897}" sibTransId="{EDE2584D-FBDE-4B9F-A551-7468A53B8A3C}"/>
    <dgm:cxn modelId="{1D77D223-0E80-41BC-8F88-73665856AAC1}" srcId="{CE685DCB-6C9D-47C3-BD1C-5B306AB4F02C}" destId="{EC2D7288-0A0C-4131-B44E-15762CEF5466}" srcOrd="0" destOrd="0" parTransId="{B1DF5E35-4725-4BEC-88BF-4F18F12F0CAA}" sibTransId="{3C52821F-FD94-4CDF-AD2F-92144B5C74A9}"/>
    <dgm:cxn modelId="{D3BD4323-E7B8-49CB-B857-A8016F2FF9C3}" type="presOf" srcId="{EC2D7288-0A0C-4131-B44E-15762CEF5466}" destId="{6B70D961-6D0C-4B5C-AFF1-8922340FA4F1}" srcOrd="0" destOrd="0" presId="urn:microsoft.com/office/officeart/2005/8/layout/radial5"/>
    <dgm:cxn modelId="{69BC29CC-3942-4684-BAC0-B533625FE78F}" type="presOf" srcId="{86CD5D40-F99F-4AE5-ABAF-6E78544F6D04}" destId="{1BE10EF0-3D95-405F-A13D-7A7DCFFC14F7}" srcOrd="0" destOrd="0" presId="urn:microsoft.com/office/officeart/2005/8/layout/radial5"/>
    <dgm:cxn modelId="{801BCED3-294A-4A01-8594-B251B7CA5F2E}" type="presOf" srcId="{86CD5D40-F99F-4AE5-ABAF-6E78544F6D04}" destId="{CF611758-4DFE-4A1E-B6A8-3A8C76F95909}" srcOrd="1" destOrd="0" presId="urn:microsoft.com/office/officeart/2005/8/layout/radial5"/>
    <dgm:cxn modelId="{C845A62C-10B1-4412-8404-1D2C07DA3E4F}" type="presOf" srcId="{F0D3446E-ABCA-4BCD-89AA-31584B50750F}" destId="{3B3C31E7-F583-4729-A9BA-DDE5005725DE}" srcOrd="1" destOrd="0" presId="urn:microsoft.com/office/officeart/2005/8/layout/radial5"/>
    <dgm:cxn modelId="{A9645611-4A40-4FEC-B384-BB5B55ACDFB2}" type="presOf" srcId="{5BC54146-45A2-46A0-AF50-26C6510F3D5E}" destId="{6CFAFED5-9B5B-46ED-9089-61061396C777}" srcOrd="0" destOrd="0" presId="urn:microsoft.com/office/officeart/2005/8/layout/radial5"/>
    <dgm:cxn modelId="{8B01C4A4-7417-4CA6-9D5D-A9B79386CD43}" type="presOf" srcId="{91283610-E34E-40E8-A9FB-919247937922}" destId="{0C0DF9C1-A03D-4FAC-9227-980E8BEA8B2E}" srcOrd="0" destOrd="0" presId="urn:microsoft.com/office/officeart/2005/8/layout/radial5"/>
    <dgm:cxn modelId="{0BA00BE4-E0D2-47F6-B774-32DAC519A832}" type="presOf" srcId="{F0D3446E-ABCA-4BCD-89AA-31584B50750F}" destId="{803D9893-6A8C-42B0-9995-26046FDE017A}" srcOrd="0" destOrd="0" presId="urn:microsoft.com/office/officeart/2005/8/layout/radial5"/>
    <dgm:cxn modelId="{C359A1DA-05B5-405B-A7F2-4A871DB26AA3}" srcId="{CE685DCB-6C9D-47C3-BD1C-5B306AB4F02C}" destId="{43F28BD8-06D4-4532-BE7E-9C3E07C453C0}" srcOrd="4" destOrd="0" parTransId="{91283610-E34E-40E8-A9FB-919247937922}" sibTransId="{07C48360-15DF-4CC1-82AF-A5DFA5BCE9F7}"/>
    <dgm:cxn modelId="{52FC1B7A-4983-457B-98E5-0D69FDDE18E8}" type="presOf" srcId="{EC6E9CF9-197E-4FF3-970B-A805529E2818}" destId="{94907786-E339-4E3B-93C1-4271537D4C59}" srcOrd="0" destOrd="0" presId="urn:microsoft.com/office/officeart/2005/8/layout/radial5"/>
    <dgm:cxn modelId="{4CA70E09-C6A4-40E7-B0EC-9BC10ADCA26F}" type="presOf" srcId="{6F34458C-7C57-40C8-B183-50621B5AD6E5}" destId="{F34B5A88-B0DD-46D5-98BC-4CF14E6E2BDB}" srcOrd="0" destOrd="0" presId="urn:microsoft.com/office/officeart/2005/8/layout/radial5"/>
    <dgm:cxn modelId="{9EDB8D92-9D55-44FB-B4CC-9A4CBA8C4EED}" type="presOf" srcId="{5E650021-2ED1-4037-AC07-E285258D3897}" destId="{CABA0B14-7996-4CD1-97DC-AC5135F99CE4}" srcOrd="1" destOrd="0" presId="urn:microsoft.com/office/officeart/2005/8/layout/radial5"/>
    <dgm:cxn modelId="{A65F4212-4186-4DED-8F2D-66091308B84E}" type="presOf" srcId="{001E6572-E4CC-4637-8EDB-2FE590EAB21C}" destId="{F3691E2F-DFB4-42AB-800E-7F8B69C927AD}" srcOrd="0" destOrd="0" presId="urn:microsoft.com/office/officeart/2005/8/layout/radial5"/>
    <dgm:cxn modelId="{CE3707D6-DFCE-4C18-8220-BEFDAD75711A}" srcId="{CE685DCB-6C9D-47C3-BD1C-5B306AB4F02C}" destId="{A07F9DD6-47FA-4E1B-B090-1DA8A1768ECD}" srcOrd="2" destOrd="0" parTransId="{F0D3446E-ABCA-4BCD-89AA-31584B50750F}" sibTransId="{68F4DC84-B940-448B-8E3A-4A8ADA010DC0}"/>
    <dgm:cxn modelId="{906B4541-E512-4113-B584-ED9405D049DE}" srcId="{CE685DCB-6C9D-47C3-BD1C-5B306AB4F02C}" destId="{DF5D1C2F-3E53-4513-90D9-860AA11A4C47}" srcOrd="5" destOrd="0" parTransId="{86CD5D40-F99F-4AE5-ABAF-6E78544F6D04}" sibTransId="{D665D884-EA94-4728-9860-1A12DA61F376}"/>
    <dgm:cxn modelId="{727F26EF-210D-4893-9FBC-EBED4C81BA49}" srcId="{CE685DCB-6C9D-47C3-BD1C-5B306AB4F02C}" destId="{001E6572-E4CC-4637-8EDB-2FE590EAB21C}" srcOrd="1" destOrd="0" parTransId="{EC6E9CF9-197E-4FF3-970B-A805529E2818}" sibTransId="{21EDCA79-44AC-4B6E-ADE3-C559FEDBC0D0}"/>
    <dgm:cxn modelId="{0082CB20-1BC0-4616-B09B-BB551315EB45}" type="presOf" srcId="{CE685DCB-6C9D-47C3-BD1C-5B306AB4F02C}" destId="{228418E8-485D-474D-8355-B2C682B7A209}" srcOrd="0" destOrd="0" presId="urn:microsoft.com/office/officeart/2005/8/layout/radial5"/>
    <dgm:cxn modelId="{E1F751D9-DBE0-484F-AFAE-5B372E6AEA07}" type="presParOf" srcId="{F34B5A88-B0DD-46D5-98BC-4CF14E6E2BDB}" destId="{228418E8-485D-474D-8355-B2C682B7A209}" srcOrd="0" destOrd="0" presId="urn:microsoft.com/office/officeart/2005/8/layout/radial5"/>
    <dgm:cxn modelId="{A8784968-1EDA-46DA-B565-1F5B2B4D9BAC}" type="presParOf" srcId="{F34B5A88-B0DD-46D5-98BC-4CF14E6E2BDB}" destId="{A4C38C5A-CBCE-40E1-B5F6-4DBD57292467}" srcOrd="1" destOrd="0" presId="urn:microsoft.com/office/officeart/2005/8/layout/radial5"/>
    <dgm:cxn modelId="{01AAEF14-7AA9-4B3E-82A3-4F9EC3C00857}" type="presParOf" srcId="{A4C38C5A-CBCE-40E1-B5F6-4DBD57292467}" destId="{B9F6DB0C-72ED-4263-801E-A6AC34691195}" srcOrd="0" destOrd="0" presId="urn:microsoft.com/office/officeart/2005/8/layout/radial5"/>
    <dgm:cxn modelId="{92ACEDF1-25D2-41C8-B78C-4A0B0626C9D7}" type="presParOf" srcId="{F34B5A88-B0DD-46D5-98BC-4CF14E6E2BDB}" destId="{6B70D961-6D0C-4B5C-AFF1-8922340FA4F1}" srcOrd="2" destOrd="0" presId="urn:microsoft.com/office/officeart/2005/8/layout/radial5"/>
    <dgm:cxn modelId="{6BFD9654-CBEA-427C-BFDC-086545A9AD54}" type="presParOf" srcId="{F34B5A88-B0DD-46D5-98BC-4CF14E6E2BDB}" destId="{94907786-E339-4E3B-93C1-4271537D4C59}" srcOrd="3" destOrd="0" presId="urn:microsoft.com/office/officeart/2005/8/layout/radial5"/>
    <dgm:cxn modelId="{1674EF95-47DE-44EB-8AC0-19552CCD39F5}" type="presParOf" srcId="{94907786-E339-4E3B-93C1-4271537D4C59}" destId="{59BDA392-70AC-4DA4-9CD1-C7DB99281F44}" srcOrd="0" destOrd="0" presId="urn:microsoft.com/office/officeart/2005/8/layout/radial5"/>
    <dgm:cxn modelId="{F56F0CCD-B1A6-45FF-BFBB-89B0E8663878}" type="presParOf" srcId="{F34B5A88-B0DD-46D5-98BC-4CF14E6E2BDB}" destId="{F3691E2F-DFB4-42AB-800E-7F8B69C927AD}" srcOrd="4" destOrd="0" presId="urn:microsoft.com/office/officeart/2005/8/layout/radial5"/>
    <dgm:cxn modelId="{28B51856-B549-4AEE-9091-18278522425B}" type="presParOf" srcId="{F34B5A88-B0DD-46D5-98BC-4CF14E6E2BDB}" destId="{803D9893-6A8C-42B0-9995-26046FDE017A}" srcOrd="5" destOrd="0" presId="urn:microsoft.com/office/officeart/2005/8/layout/radial5"/>
    <dgm:cxn modelId="{3055E27E-7A2B-41DF-A12A-3943DDBDA2D0}" type="presParOf" srcId="{803D9893-6A8C-42B0-9995-26046FDE017A}" destId="{3B3C31E7-F583-4729-A9BA-DDE5005725DE}" srcOrd="0" destOrd="0" presId="urn:microsoft.com/office/officeart/2005/8/layout/radial5"/>
    <dgm:cxn modelId="{255B3D10-E798-43EB-BB62-2911B36A754A}" type="presParOf" srcId="{F34B5A88-B0DD-46D5-98BC-4CF14E6E2BDB}" destId="{94BB3B46-7EE4-4121-BDBF-35E7713FF5D4}" srcOrd="6" destOrd="0" presId="urn:microsoft.com/office/officeart/2005/8/layout/radial5"/>
    <dgm:cxn modelId="{31AFDF5A-B547-4C1F-A45C-B1A0EEFB8FAA}" type="presParOf" srcId="{F34B5A88-B0DD-46D5-98BC-4CF14E6E2BDB}" destId="{383F9BF7-2B22-4D43-ABEA-F5CD2D4C4BD8}" srcOrd="7" destOrd="0" presId="urn:microsoft.com/office/officeart/2005/8/layout/radial5"/>
    <dgm:cxn modelId="{82C58BA6-427C-4AD9-97BD-D4FDCF6A6E72}" type="presParOf" srcId="{383F9BF7-2B22-4D43-ABEA-F5CD2D4C4BD8}" destId="{CABA0B14-7996-4CD1-97DC-AC5135F99CE4}" srcOrd="0" destOrd="0" presId="urn:microsoft.com/office/officeart/2005/8/layout/radial5"/>
    <dgm:cxn modelId="{28D471FF-9F2E-44E3-87D7-5555A428E405}" type="presParOf" srcId="{F34B5A88-B0DD-46D5-98BC-4CF14E6E2BDB}" destId="{6CFAFED5-9B5B-46ED-9089-61061396C777}" srcOrd="8" destOrd="0" presId="urn:microsoft.com/office/officeart/2005/8/layout/radial5"/>
    <dgm:cxn modelId="{60706673-A3D6-40A9-B47C-47E037B6429B}" type="presParOf" srcId="{F34B5A88-B0DD-46D5-98BC-4CF14E6E2BDB}" destId="{0C0DF9C1-A03D-4FAC-9227-980E8BEA8B2E}" srcOrd="9" destOrd="0" presId="urn:microsoft.com/office/officeart/2005/8/layout/radial5"/>
    <dgm:cxn modelId="{B0B88BCB-C227-4D87-B726-A2249CA14A53}" type="presParOf" srcId="{0C0DF9C1-A03D-4FAC-9227-980E8BEA8B2E}" destId="{FC796A90-9DAF-43CA-BAD6-8D12D537F815}" srcOrd="0" destOrd="0" presId="urn:microsoft.com/office/officeart/2005/8/layout/radial5"/>
    <dgm:cxn modelId="{84A78190-D25B-4D05-B76C-7C6BE99A2C14}" type="presParOf" srcId="{F34B5A88-B0DD-46D5-98BC-4CF14E6E2BDB}" destId="{F3F28966-87DC-4979-BBA1-068B7239AEEB}" srcOrd="10" destOrd="0" presId="urn:microsoft.com/office/officeart/2005/8/layout/radial5"/>
    <dgm:cxn modelId="{BB1077A8-4AAA-4553-A6B7-B49026F67C69}" type="presParOf" srcId="{F34B5A88-B0DD-46D5-98BC-4CF14E6E2BDB}" destId="{1BE10EF0-3D95-405F-A13D-7A7DCFFC14F7}" srcOrd="11" destOrd="0" presId="urn:microsoft.com/office/officeart/2005/8/layout/radial5"/>
    <dgm:cxn modelId="{3FEC681A-0990-4425-AD91-37FFCE19E24E}" type="presParOf" srcId="{1BE10EF0-3D95-405F-A13D-7A7DCFFC14F7}" destId="{CF611758-4DFE-4A1E-B6A8-3A8C76F95909}" srcOrd="0" destOrd="0" presId="urn:microsoft.com/office/officeart/2005/8/layout/radial5"/>
    <dgm:cxn modelId="{97CD36EC-5296-4EE0-A3E6-A0064820EED8}" type="presParOf" srcId="{F34B5A88-B0DD-46D5-98BC-4CF14E6E2BDB}" destId="{BCB3334C-D3F4-40BD-8E9E-39BE1EB7F4FB}" srcOrd="12" destOrd="0" presId="urn:microsoft.com/office/officeart/2005/8/layout/radial5"/>
  </dgm:cxnLst>
  <dgm:bg>
    <a:solidFill>
      <a:schemeClr val="tx2">
        <a:lumMod val="20000"/>
        <a:lumOff val="80000"/>
      </a:schemeClr>
    </a:solidFill>
  </dgm:bg>
  <dgm:whole>
    <a:ln w="19050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C8F5A-D21E-4486-98C3-6FBFB6BE624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E7787-2344-4FF3-AC3B-F4B09E59D7F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Группа раннего возраста</a:t>
          </a:r>
          <a:endParaRPr lang="ru-RU" b="1" dirty="0">
            <a:solidFill>
              <a:srgbClr val="7030A0"/>
            </a:solidFill>
          </a:endParaRPr>
        </a:p>
      </dgm:t>
    </dgm:pt>
    <dgm:pt modelId="{47A44031-E7D3-4610-A3B4-B01FD1945E01}" type="parTrans" cxnId="{F27E6661-F15A-4018-A7F7-8722DE9E8248}">
      <dgm:prSet/>
      <dgm:spPr/>
      <dgm:t>
        <a:bodyPr/>
        <a:lstStyle/>
        <a:p>
          <a:endParaRPr lang="ru-RU"/>
        </a:p>
      </dgm:t>
    </dgm:pt>
    <dgm:pt modelId="{95B8FA90-9A1E-43BA-8721-A9DFF4D49FF1}" type="sibTrans" cxnId="{F27E6661-F15A-4018-A7F7-8722DE9E8248}">
      <dgm:prSet/>
      <dgm:spPr/>
      <dgm:t>
        <a:bodyPr/>
        <a:lstStyle/>
        <a:p>
          <a:endParaRPr lang="ru-RU"/>
        </a:p>
      </dgm:t>
    </dgm:pt>
    <dgm:pt modelId="{A514B071-7089-434C-88EF-31B71441C3A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Фотовыставки, выставки детских работ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6D4D52AF-538A-48F5-970E-781B35EE5F42}" type="parTrans" cxnId="{3BD0995C-D62F-4211-8D03-4337CA565999}">
      <dgm:prSet/>
      <dgm:spPr/>
      <dgm:t>
        <a:bodyPr/>
        <a:lstStyle/>
        <a:p>
          <a:endParaRPr lang="ru-RU"/>
        </a:p>
      </dgm:t>
    </dgm:pt>
    <dgm:pt modelId="{6F02F410-F984-4DB9-A769-8220DCF92A2E}" type="sibTrans" cxnId="{3BD0995C-D62F-4211-8D03-4337CA565999}">
      <dgm:prSet/>
      <dgm:spPr/>
      <dgm:t>
        <a:bodyPr/>
        <a:lstStyle/>
        <a:p>
          <a:endParaRPr lang="ru-RU"/>
        </a:p>
      </dgm:t>
    </dgm:pt>
    <dgm:pt modelId="{F4853EA2-25A2-46AF-9E8E-E0A4E4FAC19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Оформление информационных и тематических стендов</a:t>
          </a:r>
          <a:endParaRPr lang="ru-RU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1DF5A042-3C92-41FC-A3E3-421FD35D9A21}" type="parTrans" cxnId="{89AC60BF-7AED-47BE-86C3-E1AFC88FCEAA}">
      <dgm:prSet/>
      <dgm:spPr/>
      <dgm:t>
        <a:bodyPr/>
        <a:lstStyle/>
        <a:p>
          <a:endParaRPr lang="ru-RU"/>
        </a:p>
      </dgm:t>
    </dgm:pt>
    <dgm:pt modelId="{9AD51614-CA5F-4443-9521-CAB402B3830D}" type="sibTrans" cxnId="{89AC60BF-7AED-47BE-86C3-E1AFC88FCEAA}">
      <dgm:prSet/>
      <dgm:spPr/>
      <dgm:t>
        <a:bodyPr/>
        <a:lstStyle/>
        <a:p>
          <a:endParaRPr lang="ru-RU"/>
        </a:p>
      </dgm:t>
    </dgm:pt>
    <dgm:pt modelId="{A806C737-C885-41AE-A84F-D267BD69B38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Знакомство с творческими и познавательными педагогическими проектами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2506B14-0DDA-4741-BF23-E4A103D5EEFE}" type="parTrans" cxnId="{D40B6EB0-6C00-4769-BF55-C2F69869B1D5}">
      <dgm:prSet/>
      <dgm:spPr/>
      <dgm:t>
        <a:bodyPr/>
        <a:lstStyle/>
        <a:p>
          <a:endParaRPr lang="ru-RU"/>
        </a:p>
      </dgm:t>
    </dgm:pt>
    <dgm:pt modelId="{6BD3B439-A1C0-43EE-BC9D-3C710D060A47}" type="sibTrans" cxnId="{D40B6EB0-6C00-4769-BF55-C2F69869B1D5}">
      <dgm:prSet/>
      <dgm:spPr/>
      <dgm:t>
        <a:bodyPr/>
        <a:lstStyle/>
        <a:p>
          <a:endParaRPr lang="ru-RU"/>
        </a:p>
      </dgm:t>
    </dgm:pt>
    <dgm:pt modelId="{92B829B3-3177-44A9-8846-E697A4FAF9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Консультации, индивидуальные беседы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173A7443-97B4-4635-93E7-D13C6908E702}" type="parTrans" cxnId="{BF2643C7-0E03-4EB8-8C4F-CD91F185D2D0}">
      <dgm:prSet/>
      <dgm:spPr/>
      <dgm:t>
        <a:bodyPr/>
        <a:lstStyle/>
        <a:p>
          <a:endParaRPr lang="ru-RU"/>
        </a:p>
      </dgm:t>
    </dgm:pt>
    <dgm:pt modelId="{10F59B1F-A62F-4AA2-81A3-743C3B914731}" type="sibTrans" cxnId="{BF2643C7-0E03-4EB8-8C4F-CD91F185D2D0}">
      <dgm:prSet/>
      <dgm:spPr/>
      <dgm:t>
        <a:bodyPr/>
        <a:lstStyle/>
        <a:p>
          <a:endParaRPr lang="ru-RU"/>
        </a:p>
      </dgm:t>
    </dgm:pt>
    <dgm:pt modelId="{ABFEE267-7317-487F-AA42-1D053613E31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Родительские собрания, мастер-классы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2D675567-1A06-45DD-A2F3-8D337691CAF5}" type="parTrans" cxnId="{F37CD1B5-1D91-4E8B-8407-CD3606186AAA}">
      <dgm:prSet/>
      <dgm:spPr/>
      <dgm:t>
        <a:bodyPr/>
        <a:lstStyle/>
        <a:p>
          <a:endParaRPr lang="ru-RU"/>
        </a:p>
      </dgm:t>
    </dgm:pt>
    <dgm:pt modelId="{16FD4DCA-0DF9-4C04-89B4-41DBE85785C6}" type="sibTrans" cxnId="{F37CD1B5-1D91-4E8B-8407-CD3606186AAA}">
      <dgm:prSet/>
      <dgm:spPr/>
      <dgm:t>
        <a:bodyPr/>
        <a:lstStyle/>
        <a:p>
          <a:endParaRPr lang="ru-RU"/>
        </a:p>
      </dgm:t>
    </dgm:pt>
    <dgm:pt modelId="{0C194FB4-D17F-40A2-9684-4917B3AA611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Использование ИКТ, видео-роликов, слайд-шоу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F75AB11F-71EB-4475-A3BE-F8AAE1CD94E1}" type="parTrans" cxnId="{FDA04A23-ACD6-42CA-91E2-A73222FEBE58}">
      <dgm:prSet/>
      <dgm:spPr/>
      <dgm:t>
        <a:bodyPr/>
        <a:lstStyle/>
        <a:p>
          <a:endParaRPr lang="ru-RU"/>
        </a:p>
      </dgm:t>
    </dgm:pt>
    <dgm:pt modelId="{974CF765-B066-49EB-B044-411A6E47D1FA}" type="sibTrans" cxnId="{FDA04A23-ACD6-42CA-91E2-A73222FEBE58}">
      <dgm:prSet/>
      <dgm:spPr/>
      <dgm:t>
        <a:bodyPr/>
        <a:lstStyle/>
        <a:p>
          <a:endParaRPr lang="ru-RU"/>
        </a:p>
      </dgm:t>
    </dgm:pt>
    <dgm:pt modelId="{C57A8952-5AAF-4934-A2CE-FA98BEB98798}" type="pres">
      <dgm:prSet presAssocID="{EF4C8F5A-D21E-4486-98C3-6FBFB6BE62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505BBA-1359-495C-86C7-850283D4DE27}" type="pres">
      <dgm:prSet presAssocID="{8FEE7787-2344-4FF3-AC3B-F4B09E59D7F5}" presName="singleCycle" presStyleCnt="0"/>
      <dgm:spPr/>
    </dgm:pt>
    <dgm:pt modelId="{5D8ACD29-884C-4A35-BB4B-312CC4BEC632}" type="pres">
      <dgm:prSet presAssocID="{8FEE7787-2344-4FF3-AC3B-F4B09E59D7F5}" presName="singleCenter" presStyleLbl="node1" presStyleIdx="0" presStyleCnt="7" custLinFactNeighborX="7454" custLinFactNeighborY="-208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184A4F5-01E2-4399-B0DB-193AC756E383}" type="pres">
      <dgm:prSet presAssocID="{6D4D52AF-538A-48F5-970E-781B35EE5F4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B4F2E342-5A50-4348-B1B2-483B16F1A100}" type="pres">
      <dgm:prSet presAssocID="{A514B071-7089-434C-88EF-31B71441C3AB}" presName="text0" presStyleLbl="node1" presStyleIdx="1" presStyleCnt="7" custScaleX="295439" custRadScaleRad="179151" custRadScaleInc="26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5260C-C426-414E-A148-86B28E88308B}" type="pres">
      <dgm:prSet presAssocID="{1DF5A042-3C92-41FC-A3E3-421FD35D9A21}" presName="Name56" presStyleLbl="parChTrans1D2" presStyleIdx="1" presStyleCnt="6"/>
      <dgm:spPr/>
      <dgm:t>
        <a:bodyPr/>
        <a:lstStyle/>
        <a:p>
          <a:endParaRPr lang="ru-RU"/>
        </a:p>
      </dgm:t>
    </dgm:pt>
    <dgm:pt modelId="{DA6E79FA-E474-4039-85D2-0F4FEE13A18B}" type="pres">
      <dgm:prSet presAssocID="{F4853EA2-25A2-46AF-9E8E-E0A4E4FAC195}" presName="text0" presStyleLbl="node1" presStyleIdx="2" presStyleCnt="7" custScaleX="382310" custScaleY="127993" custRadScaleRad="95595" custRadScaleInc="-155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20A01-1EEA-4D2D-87AE-219C0FDA4BF2}" type="pres">
      <dgm:prSet presAssocID="{D2506B14-0DDA-4741-BF23-E4A103D5EEFE}" presName="Name56" presStyleLbl="parChTrans1D2" presStyleIdx="2" presStyleCnt="6"/>
      <dgm:spPr/>
      <dgm:t>
        <a:bodyPr/>
        <a:lstStyle/>
        <a:p>
          <a:endParaRPr lang="ru-RU"/>
        </a:p>
      </dgm:t>
    </dgm:pt>
    <dgm:pt modelId="{6B726214-5248-42A2-88E9-C16C6CD4C709}" type="pres">
      <dgm:prSet presAssocID="{A806C737-C885-41AE-A84F-D267BD69B389}" presName="text0" presStyleLbl="node1" presStyleIdx="3" presStyleCnt="7" custScaleX="389874" custScaleY="121119" custRadScaleRad="101236" custRadScaleInc="16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EEC6-D7B8-4C78-99B7-410F4D29E8C4}" type="pres">
      <dgm:prSet presAssocID="{173A7443-97B4-4635-93E7-D13C6908E702}" presName="Name56" presStyleLbl="parChTrans1D2" presStyleIdx="3" presStyleCnt="6"/>
      <dgm:spPr/>
      <dgm:t>
        <a:bodyPr/>
        <a:lstStyle/>
        <a:p>
          <a:endParaRPr lang="ru-RU"/>
        </a:p>
      </dgm:t>
    </dgm:pt>
    <dgm:pt modelId="{8AB5BFB0-497F-4C0B-B3FC-309F72874C79}" type="pres">
      <dgm:prSet presAssocID="{92B829B3-3177-44A9-8846-E697A4FAF995}" presName="text0" presStyleLbl="node1" presStyleIdx="4" presStyleCnt="7" custScaleX="284265" custRadScaleRad="176265" custRadScaleInc="-267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BB29-970C-4CAC-8454-5C2B7EA36863}" type="pres">
      <dgm:prSet presAssocID="{2D675567-1A06-45DD-A2F3-8D337691CAF5}" presName="Name56" presStyleLbl="parChTrans1D2" presStyleIdx="4" presStyleCnt="6"/>
      <dgm:spPr/>
      <dgm:t>
        <a:bodyPr/>
        <a:lstStyle/>
        <a:p>
          <a:endParaRPr lang="ru-RU"/>
        </a:p>
      </dgm:t>
    </dgm:pt>
    <dgm:pt modelId="{C3C608A8-48D0-496E-AC5E-5BC2480FA019}" type="pres">
      <dgm:prSet presAssocID="{ABFEE267-7317-487F-AA42-1D053613E317}" presName="text0" presStyleLbl="node1" presStyleIdx="5" presStyleCnt="7" custScaleX="296150" custScaleY="100000" custRadScaleRad="150940" custRadScaleInc="138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3156D-BD2B-4B82-9FCE-451920D292C5}" type="pres">
      <dgm:prSet presAssocID="{F75AB11F-71EB-4475-A3BE-F8AAE1CD94E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97FAF2C9-3091-4061-84A1-46E243CF8818}" type="pres">
      <dgm:prSet presAssocID="{0C194FB4-D17F-40A2-9684-4917B3AA6112}" presName="text0" presStyleLbl="node1" presStyleIdx="6" presStyleCnt="7" custScaleX="282670" custRadScaleRad="154131" custRadScaleInc="-137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CD1B5-1D91-4E8B-8407-CD3606186AAA}" srcId="{8FEE7787-2344-4FF3-AC3B-F4B09E59D7F5}" destId="{ABFEE267-7317-487F-AA42-1D053613E317}" srcOrd="4" destOrd="0" parTransId="{2D675567-1A06-45DD-A2F3-8D337691CAF5}" sibTransId="{16FD4DCA-0DF9-4C04-89B4-41DBE85785C6}"/>
    <dgm:cxn modelId="{88397AAE-F95A-44B7-AC42-729217FC6B6C}" type="presOf" srcId="{1DF5A042-3C92-41FC-A3E3-421FD35D9A21}" destId="{65D5260C-C426-414E-A148-86B28E88308B}" srcOrd="0" destOrd="0" presId="urn:microsoft.com/office/officeart/2008/layout/RadialCluster"/>
    <dgm:cxn modelId="{3BD0995C-D62F-4211-8D03-4337CA565999}" srcId="{8FEE7787-2344-4FF3-AC3B-F4B09E59D7F5}" destId="{A514B071-7089-434C-88EF-31B71441C3AB}" srcOrd="0" destOrd="0" parTransId="{6D4D52AF-538A-48F5-970E-781B35EE5F42}" sibTransId="{6F02F410-F984-4DB9-A769-8220DCF92A2E}"/>
    <dgm:cxn modelId="{78EEE8EE-26A4-4018-9C27-CBB4C5340412}" type="presOf" srcId="{F4853EA2-25A2-46AF-9E8E-E0A4E4FAC195}" destId="{DA6E79FA-E474-4039-85D2-0F4FEE13A18B}" srcOrd="0" destOrd="0" presId="urn:microsoft.com/office/officeart/2008/layout/RadialCluster"/>
    <dgm:cxn modelId="{2F6E1E27-C5CA-4BA7-A58C-1A39A8275482}" type="presOf" srcId="{2D675567-1A06-45DD-A2F3-8D337691CAF5}" destId="{60D4BB29-970C-4CAC-8454-5C2B7EA36863}" srcOrd="0" destOrd="0" presId="urn:microsoft.com/office/officeart/2008/layout/RadialCluster"/>
    <dgm:cxn modelId="{BF2643C7-0E03-4EB8-8C4F-CD91F185D2D0}" srcId="{8FEE7787-2344-4FF3-AC3B-F4B09E59D7F5}" destId="{92B829B3-3177-44A9-8846-E697A4FAF995}" srcOrd="3" destOrd="0" parTransId="{173A7443-97B4-4635-93E7-D13C6908E702}" sibTransId="{10F59B1F-A62F-4AA2-81A3-743C3B914731}"/>
    <dgm:cxn modelId="{C7C51CDE-8583-41DF-B89B-D9493465DEA3}" type="presOf" srcId="{EF4C8F5A-D21E-4486-98C3-6FBFB6BE6244}" destId="{C57A8952-5AAF-4934-A2CE-FA98BEB98798}" srcOrd="0" destOrd="0" presId="urn:microsoft.com/office/officeart/2008/layout/RadialCluster"/>
    <dgm:cxn modelId="{7E081069-FCB5-4BDD-98D0-13A8FFBF0C58}" type="presOf" srcId="{F75AB11F-71EB-4475-A3BE-F8AAE1CD94E1}" destId="{5813156D-BD2B-4B82-9FCE-451920D292C5}" srcOrd="0" destOrd="0" presId="urn:microsoft.com/office/officeart/2008/layout/RadialCluster"/>
    <dgm:cxn modelId="{5A16878C-6A59-4697-A8BA-85B0ED5E2D24}" type="presOf" srcId="{8FEE7787-2344-4FF3-AC3B-F4B09E59D7F5}" destId="{5D8ACD29-884C-4A35-BB4B-312CC4BEC632}" srcOrd="0" destOrd="0" presId="urn:microsoft.com/office/officeart/2008/layout/RadialCluster"/>
    <dgm:cxn modelId="{F27E6661-F15A-4018-A7F7-8722DE9E8248}" srcId="{EF4C8F5A-D21E-4486-98C3-6FBFB6BE6244}" destId="{8FEE7787-2344-4FF3-AC3B-F4B09E59D7F5}" srcOrd="0" destOrd="0" parTransId="{47A44031-E7D3-4610-A3B4-B01FD1945E01}" sibTransId="{95B8FA90-9A1E-43BA-8721-A9DFF4D49FF1}"/>
    <dgm:cxn modelId="{C0E50787-C1E2-4ECF-ABFD-AD170B2AB5A8}" type="presOf" srcId="{6D4D52AF-538A-48F5-970E-781B35EE5F42}" destId="{5184A4F5-01E2-4399-B0DB-193AC756E383}" srcOrd="0" destOrd="0" presId="urn:microsoft.com/office/officeart/2008/layout/RadialCluster"/>
    <dgm:cxn modelId="{D40B6EB0-6C00-4769-BF55-C2F69869B1D5}" srcId="{8FEE7787-2344-4FF3-AC3B-F4B09E59D7F5}" destId="{A806C737-C885-41AE-A84F-D267BD69B389}" srcOrd="2" destOrd="0" parTransId="{D2506B14-0DDA-4741-BF23-E4A103D5EEFE}" sibTransId="{6BD3B439-A1C0-43EE-BC9D-3C710D060A47}"/>
    <dgm:cxn modelId="{58ADCE4E-6208-4732-B8B3-1456C087D536}" type="presOf" srcId="{173A7443-97B4-4635-93E7-D13C6908E702}" destId="{33EAEEC6-D7B8-4C78-99B7-410F4D29E8C4}" srcOrd="0" destOrd="0" presId="urn:microsoft.com/office/officeart/2008/layout/RadialCluster"/>
    <dgm:cxn modelId="{65D38350-E964-458F-8943-E2AC972D4C71}" type="presOf" srcId="{A514B071-7089-434C-88EF-31B71441C3AB}" destId="{B4F2E342-5A50-4348-B1B2-483B16F1A100}" srcOrd="0" destOrd="0" presId="urn:microsoft.com/office/officeart/2008/layout/RadialCluster"/>
    <dgm:cxn modelId="{C42F0EA3-ADF0-44BF-9BB8-2DFBE22E49EA}" type="presOf" srcId="{A806C737-C885-41AE-A84F-D267BD69B389}" destId="{6B726214-5248-42A2-88E9-C16C6CD4C709}" srcOrd="0" destOrd="0" presId="urn:microsoft.com/office/officeart/2008/layout/RadialCluster"/>
    <dgm:cxn modelId="{FDA04A23-ACD6-42CA-91E2-A73222FEBE58}" srcId="{8FEE7787-2344-4FF3-AC3B-F4B09E59D7F5}" destId="{0C194FB4-D17F-40A2-9684-4917B3AA6112}" srcOrd="5" destOrd="0" parTransId="{F75AB11F-71EB-4475-A3BE-F8AAE1CD94E1}" sibTransId="{974CF765-B066-49EB-B044-411A6E47D1FA}"/>
    <dgm:cxn modelId="{9997976B-CD3A-453C-B415-4FD2B441F4BE}" type="presOf" srcId="{D2506B14-0DDA-4741-BF23-E4A103D5EEFE}" destId="{89D20A01-1EEA-4D2D-87AE-219C0FDA4BF2}" srcOrd="0" destOrd="0" presId="urn:microsoft.com/office/officeart/2008/layout/RadialCluster"/>
    <dgm:cxn modelId="{89AC60BF-7AED-47BE-86C3-E1AFC88FCEAA}" srcId="{8FEE7787-2344-4FF3-AC3B-F4B09E59D7F5}" destId="{F4853EA2-25A2-46AF-9E8E-E0A4E4FAC195}" srcOrd="1" destOrd="0" parTransId="{1DF5A042-3C92-41FC-A3E3-421FD35D9A21}" sibTransId="{9AD51614-CA5F-4443-9521-CAB402B3830D}"/>
    <dgm:cxn modelId="{5E0399E0-EBE9-4568-8F44-4B68703DC75C}" type="presOf" srcId="{0C194FB4-D17F-40A2-9684-4917B3AA6112}" destId="{97FAF2C9-3091-4061-84A1-46E243CF8818}" srcOrd="0" destOrd="0" presId="urn:microsoft.com/office/officeart/2008/layout/RadialCluster"/>
    <dgm:cxn modelId="{0282D6DB-C560-429E-BC64-68D352DA4E95}" type="presOf" srcId="{92B829B3-3177-44A9-8846-E697A4FAF995}" destId="{8AB5BFB0-497F-4C0B-B3FC-309F72874C79}" srcOrd="0" destOrd="0" presId="urn:microsoft.com/office/officeart/2008/layout/RadialCluster"/>
    <dgm:cxn modelId="{5250FD87-6FD7-403A-B095-E55A527D6CE1}" type="presOf" srcId="{ABFEE267-7317-487F-AA42-1D053613E317}" destId="{C3C608A8-48D0-496E-AC5E-5BC2480FA019}" srcOrd="0" destOrd="0" presId="urn:microsoft.com/office/officeart/2008/layout/RadialCluster"/>
    <dgm:cxn modelId="{AE8B8A16-6F17-490E-9789-B21619866551}" type="presParOf" srcId="{C57A8952-5AAF-4934-A2CE-FA98BEB98798}" destId="{B7505BBA-1359-495C-86C7-850283D4DE27}" srcOrd="0" destOrd="0" presId="urn:microsoft.com/office/officeart/2008/layout/RadialCluster"/>
    <dgm:cxn modelId="{EEC51B1C-1424-49CB-A7A8-591BB7D514CF}" type="presParOf" srcId="{B7505BBA-1359-495C-86C7-850283D4DE27}" destId="{5D8ACD29-884C-4A35-BB4B-312CC4BEC632}" srcOrd="0" destOrd="0" presId="urn:microsoft.com/office/officeart/2008/layout/RadialCluster"/>
    <dgm:cxn modelId="{713D3200-AF4D-42E1-A9B4-8A036CDB4760}" type="presParOf" srcId="{B7505BBA-1359-495C-86C7-850283D4DE27}" destId="{5184A4F5-01E2-4399-B0DB-193AC756E383}" srcOrd="1" destOrd="0" presId="urn:microsoft.com/office/officeart/2008/layout/RadialCluster"/>
    <dgm:cxn modelId="{12BC71FA-E303-418D-ACFD-887CB780D14C}" type="presParOf" srcId="{B7505BBA-1359-495C-86C7-850283D4DE27}" destId="{B4F2E342-5A50-4348-B1B2-483B16F1A100}" srcOrd="2" destOrd="0" presId="urn:microsoft.com/office/officeart/2008/layout/RadialCluster"/>
    <dgm:cxn modelId="{3F6D5531-D91E-48B7-B762-A808FC9F122E}" type="presParOf" srcId="{B7505BBA-1359-495C-86C7-850283D4DE27}" destId="{65D5260C-C426-414E-A148-86B28E88308B}" srcOrd="3" destOrd="0" presId="urn:microsoft.com/office/officeart/2008/layout/RadialCluster"/>
    <dgm:cxn modelId="{2002EA1F-D0CE-4ABF-BAAB-9426A807358F}" type="presParOf" srcId="{B7505BBA-1359-495C-86C7-850283D4DE27}" destId="{DA6E79FA-E474-4039-85D2-0F4FEE13A18B}" srcOrd="4" destOrd="0" presId="urn:microsoft.com/office/officeart/2008/layout/RadialCluster"/>
    <dgm:cxn modelId="{D105EDD1-F8B5-4247-A05D-3F7E55EC6257}" type="presParOf" srcId="{B7505BBA-1359-495C-86C7-850283D4DE27}" destId="{89D20A01-1EEA-4D2D-87AE-219C0FDA4BF2}" srcOrd="5" destOrd="0" presId="urn:microsoft.com/office/officeart/2008/layout/RadialCluster"/>
    <dgm:cxn modelId="{AD04E46C-91A8-4DEF-9AFB-0D92084FC7B2}" type="presParOf" srcId="{B7505BBA-1359-495C-86C7-850283D4DE27}" destId="{6B726214-5248-42A2-88E9-C16C6CD4C709}" srcOrd="6" destOrd="0" presId="urn:microsoft.com/office/officeart/2008/layout/RadialCluster"/>
    <dgm:cxn modelId="{4CBA27D9-C0FC-4051-A70A-63A8CED5D467}" type="presParOf" srcId="{B7505BBA-1359-495C-86C7-850283D4DE27}" destId="{33EAEEC6-D7B8-4C78-99B7-410F4D29E8C4}" srcOrd="7" destOrd="0" presId="urn:microsoft.com/office/officeart/2008/layout/RadialCluster"/>
    <dgm:cxn modelId="{13B03F8B-A717-43ED-A038-2AEB57144A47}" type="presParOf" srcId="{B7505BBA-1359-495C-86C7-850283D4DE27}" destId="{8AB5BFB0-497F-4C0B-B3FC-309F72874C79}" srcOrd="8" destOrd="0" presId="urn:microsoft.com/office/officeart/2008/layout/RadialCluster"/>
    <dgm:cxn modelId="{09C00916-187A-4684-9B11-23ADF9AF50B7}" type="presParOf" srcId="{B7505BBA-1359-495C-86C7-850283D4DE27}" destId="{60D4BB29-970C-4CAC-8454-5C2B7EA36863}" srcOrd="9" destOrd="0" presId="urn:microsoft.com/office/officeart/2008/layout/RadialCluster"/>
    <dgm:cxn modelId="{4AD91D33-280C-4FD4-A2C5-98FF32D36E86}" type="presParOf" srcId="{B7505BBA-1359-495C-86C7-850283D4DE27}" destId="{C3C608A8-48D0-496E-AC5E-5BC2480FA019}" srcOrd="10" destOrd="0" presId="urn:microsoft.com/office/officeart/2008/layout/RadialCluster"/>
    <dgm:cxn modelId="{59FE492E-49CE-41FB-AD6D-B37EFCE41BA4}" type="presParOf" srcId="{B7505BBA-1359-495C-86C7-850283D4DE27}" destId="{5813156D-BD2B-4B82-9FCE-451920D292C5}" srcOrd="11" destOrd="0" presId="urn:microsoft.com/office/officeart/2008/layout/RadialCluster"/>
    <dgm:cxn modelId="{5F6D7F62-13EC-4120-B947-7EA6A2678814}" type="presParOf" srcId="{B7505BBA-1359-495C-86C7-850283D4DE27}" destId="{97FAF2C9-3091-4061-84A1-46E243CF8818}" srcOrd="12" destOrd="0" presId="urn:microsoft.com/office/officeart/2008/layout/RadialCluster"/>
  </dgm:cxnLst>
  <dgm:bg>
    <a:solidFill>
      <a:schemeClr val="accent5">
        <a:lumMod val="40000"/>
        <a:lumOff val="60000"/>
      </a:schemeClr>
    </a:solidFill>
  </dgm:bg>
  <dgm:whole>
    <a:ln w="19050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418E8-485D-474D-8355-B2C682B7A209}">
      <dsp:nvSpPr>
        <dsp:cNvPr id="0" name=""/>
        <dsp:cNvSpPr/>
      </dsp:nvSpPr>
      <dsp:spPr>
        <a:xfrm>
          <a:off x="2253980" y="1512165"/>
          <a:ext cx="2116960" cy="12864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Взаимодей-ствие педагогов и родителей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64002" y="1700556"/>
        <a:ext cx="1496916" cy="909632"/>
      </dsp:txXfrm>
    </dsp:sp>
    <dsp:sp modelId="{A4C38C5A-CBCE-40E1-B5F6-4DBD57292467}">
      <dsp:nvSpPr>
        <dsp:cNvPr id="0" name=""/>
        <dsp:cNvSpPr/>
      </dsp:nvSpPr>
      <dsp:spPr>
        <a:xfrm rot="18926341">
          <a:off x="3907488" y="1278420"/>
          <a:ext cx="257815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18606" y="1371166"/>
        <a:ext cx="180471" cy="196831"/>
      </dsp:txXfrm>
    </dsp:sp>
    <dsp:sp modelId="{6B70D961-6D0C-4B5C-AFF1-8922340FA4F1}">
      <dsp:nvSpPr>
        <dsp:cNvPr id="0" name=""/>
        <dsp:cNvSpPr/>
      </dsp:nvSpPr>
      <dsp:spPr>
        <a:xfrm>
          <a:off x="3744418" y="164165"/>
          <a:ext cx="1971350" cy="119026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Приобщение родителей к педагогическому процессу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033116" y="338476"/>
        <a:ext cx="1393954" cy="841646"/>
      </dsp:txXfrm>
    </dsp:sp>
    <dsp:sp modelId="{94907786-E339-4E3B-93C1-4271537D4C59}">
      <dsp:nvSpPr>
        <dsp:cNvPr id="0" name=""/>
        <dsp:cNvSpPr/>
      </dsp:nvSpPr>
      <dsp:spPr>
        <a:xfrm rot="21581283">
          <a:off x="4454453" y="1984580"/>
          <a:ext cx="201299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454453" y="2050355"/>
        <a:ext cx="140909" cy="196831"/>
      </dsp:txXfrm>
    </dsp:sp>
    <dsp:sp modelId="{F3691E2F-DFB4-42AB-800E-7F8B69C927AD}">
      <dsp:nvSpPr>
        <dsp:cNvPr id="0" name=""/>
        <dsp:cNvSpPr/>
      </dsp:nvSpPr>
      <dsp:spPr>
        <a:xfrm>
          <a:off x="4750674" y="1471224"/>
          <a:ext cx="1906149" cy="134225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Расширение сферы участия родителей в организации жизни ДОУ</a:t>
          </a:r>
          <a:endParaRPr lang="ru-RU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029823" y="1667793"/>
        <a:ext cx="1347851" cy="949120"/>
      </dsp:txXfrm>
    </dsp:sp>
    <dsp:sp modelId="{803D9893-6A8C-42B0-9995-26046FDE017A}">
      <dsp:nvSpPr>
        <dsp:cNvPr id="0" name=""/>
        <dsp:cNvSpPr/>
      </dsp:nvSpPr>
      <dsp:spPr>
        <a:xfrm rot="2902581">
          <a:off x="3839220" y="2708607"/>
          <a:ext cx="221167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850359" y="2749419"/>
        <a:ext cx="154817" cy="196831"/>
      </dsp:txXfrm>
    </dsp:sp>
    <dsp:sp modelId="{94BB3B46-7EE4-4121-BDBF-35E7713FF5D4}">
      <dsp:nvSpPr>
        <dsp:cNvPr id="0" name=""/>
        <dsp:cNvSpPr/>
      </dsp:nvSpPr>
      <dsp:spPr>
        <a:xfrm>
          <a:off x="3600396" y="2952328"/>
          <a:ext cx="1944080" cy="124202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Информационно-педагогические материалы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885100" y="3134218"/>
        <a:ext cx="1374672" cy="878241"/>
      </dsp:txXfrm>
    </dsp:sp>
    <dsp:sp modelId="{383F9BF7-2B22-4D43-ABEA-F5CD2D4C4BD8}">
      <dsp:nvSpPr>
        <dsp:cNvPr id="0" name=""/>
        <dsp:cNvSpPr/>
      </dsp:nvSpPr>
      <dsp:spPr>
        <a:xfrm rot="7984946">
          <a:off x="2515765" y="2713164"/>
          <a:ext cx="243290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577185" y="2752121"/>
        <a:ext cx="170303" cy="196831"/>
      </dsp:txXfrm>
    </dsp:sp>
    <dsp:sp modelId="{6CFAFED5-9B5B-46ED-9089-61061396C777}">
      <dsp:nvSpPr>
        <dsp:cNvPr id="0" name=""/>
        <dsp:cNvSpPr/>
      </dsp:nvSpPr>
      <dsp:spPr>
        <a:xfrm>
          <a:off x="1002668" y="2972485"/>
          <a:ext cx="1974473" cy="1194139"/>
        </a:xfrm>
        <a:prstGeom prst="ellipse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>
                  <a:lumMod val="75000"/>
                </a:schemeClr>
              </a:solidFill>
            </a:rPr>
            <a:t>Разнообразные программы  совместной деятельности детей и родителей</a:t>
          </a:r>
          <a:endParaRPr lang="ru-RU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91823" y="3147363"/>
        <a:ext cx="1396163" cy="844383"/>
      </dsp:txXfrm>
    </dsp:sp>
    <dsp:sp modelId="{0C0DF9C1-A03D-4FAC-9227-980E8BEA8B2E}">
      <dsp:nvSpPr>
        <dsp:cNvPr id="0" name=""/>
        <dsp:cNvSpPr/>
      </dsp:nvSpPr>
      <dsp:spPr>
        <a:xfrm rot="10861709">
          <a:off x="1926874" y="1968549"/>
          <a:ext cx="231505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996319" y="2034783"/>
        <a:ext cx="162054" cy="196831"/>
      </dsp:txXfrm>
    </dsp:sp>
    <dsp:sp modelId="{F3F28966-87DC-4979-BBA1-068B7239AEEB}">
      <dsp:nvSpPr>
        <dsp:cNvPr id="0" name=""/>
        <dsp:cNvSpPr/>
      </dsp:nvSpPr>
      <dsp:spPr>
        <a:xfrm>
          <a:off x="49467" y="1470341"/>
          <a:ext cx="1768511" cy="128465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</a:rPr>
            <a:t>Создание условий для творческой самореализации родителей</a:t>
          </a:r>
          <a:endParaRPr lang="ru-RU" sz="1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8459" y="1658475"/>
        <a:ext cx="1250527" cy="908388"/>
      </dsp:txXfrm>
    </dsp:sp>
    <dsp:sp modelId="{1BE10EF0-3D95-405F-A13D-7A7DCFFC14F7}">
      <dsp:nvSpPr>
        <dsp:cNvPr id="0" name=""/>
        <dsp:cNvSpPr/>
      </dsp:nvSpPr>
      <dsp:spPr>
        <a:xfrm rot="13489262">
          <a:off x="2477941" y="1284110"/>
          <a:ext cx="245701" cy="32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540938" y="1375700"/>
        <a:ext cx="171991" cy="196831"/>
      </dsp:txXfrm>
    </dsp:sp>
    <dsp:sp modelId="{BCB3334C-D3F4-40BD-8E9E-39BE1EB7F4FB}">
      <dsp:nvSpPr>
        <dsp:cNvPr id="0" name=""/>
        <dsp:cNvSpPr/>
      </dsp:nvSpPr>
      <dsp:spPr>
        <a:xfrm>
          <a:off x="936104" y="164169"/>
          <a:ext cx="1958987" cy="120608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</a:rPr>
            <a:t>Пребывание родителей на занятиях в удобное для них время</a:t>
          </a:r>
          <a:endParaRPr lang="ru-RU" sz="1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22991" y="340795"/>
        <a:ext cx="1385213" cy="852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CD29-884C-4A35-BB4B-312CC4BEC632}">
      <dsp:nvSpPr>
        <dsp:cNvPr id="0" name=""/>
        <dsp:cNvSpPr/>
      </dsp:nvSpPr>
      <dsp:spPr>
        <a:xfrm>
          <a:off x="3029535" y="1296156"/>
          <a:ext cx="1166529" cy="11665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7030A0"/>
              </a:solidFill>
            </a:rPr>
            <a:t>Группа раннего возраста</a:t>
          </a:r>
          <a:endParaRPr lang="ru-RU" sz="1700" b="1" kern="1200" dirty="0">
            <a:solidFill>
              <a:srgbClr val="7030A0"/>
            </a:solidFill>
          </a:endParaRPr>
        </a:p>
      </dsp:txBody>
      <dsp:txXfrm>
        <a:off x="3086480" y="1353101"/>
        <a:ext cx="1052639" cy="1052639"/>
      </dsp:txXfrm>
    </dsp:sp>
    <dsp:sp modelId="{5184A4F5-01E2-4399-B0DB-193AC756E383}">
      <dsp:nvSpPr>
        <dsp:cNvPr id="0" name=""/>
        <dsp:cNvSpPr/>
      </dsp:nvSpPr>
      <dsp:spPr>
        <a:xfrm rot="21011128">
          <a:off x="4191433" y="1724578"/>
          <a:ext cx="632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91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2E342-5A50-4348-B1B2-483B16F1A100}">
      <dsp:nvSpPr>
        <dsp:cNvPr id="0" name=""/>
        <dsp:cNvSpPr/>
      </dsp:nvSpPr>
      <dsp:spPr>
        <a:xfrm>
          <a:off x="4819715" y="1080122"/>
          <a:ext cx="2309076" cy="78157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Фотовыставки, выставки детских работ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857868" y="1118275"/>
        <a:ext cx="2232770" cy="705268"/>
      </dsp:txXfrm>
    </dsp:sp>
    <dsp:sp modelId="{65D5260C-C426-414E-A148-86B28E88308B}">
      <dsp:nvSpPr>
        <dsp:cNvPr id="0" name=""/>
        <dsp:cNvSpPr/>
      </dsp:nvSpPr>
      <dsp:spPr>
        <a:xfrm rot="16482185">
          <a:off x="3524555" y="1148258"/>
          <a:ext cx="296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7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E79FA-E474-4039-85D2-0F4FEE13A18B}">
      <dsp:nvSpPr>
        <dsp:cNvPr id="0" name=""/>
        <dsp:cNvSpPr/>
      </dsp:nvSpPr>
      <dsp:spPr>
        <a:xfrm>
          <a:off x="2232250" y="0"/>
          <a:ext cx="2988038" cy="100036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Оформление информационных и тематических стендов</a:t>
          </a:r>
          <a:endParaRPr lang="ru-RU" sz="1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281084" y="48834"/>
        <a:ext cx="2890370" cy="902693"/>
      </dsp:txXfrm>
    </dsp:sp>
    <dsp:sp modelId="{89D20A01-1EEA-4D2D-87AE-219C0FDA4BF2}">
      <dsp:nvSpPr>
        <dsp:cNvPr id="0" name=""/>
        <dsp:cNvSpPr/>
      </dsp:nvSpPr>
      <dsp:spPr>
        <a:xfrm rot="5241131">
          <a:off x="3411041" y="2702241"/>
          <a:ext cx="479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962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26214-5248-42A2-88E9-C16C6CD4C709}">
      <dsp:nvSpPr>
        <dsp:cNvPr id="0" name=""/>
        <dsp:cNvSpPr/>
      </dsp:nvSpPr>
      <dsp:spPr>
        <a:xfrm>
          <a:off x="2160241" y="2941796"/>
          <a:ext cx="3047157" cy="94663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3">
                  <a:lumMod val="50000"/>
                </a:schemeClr>
              </a:solidFill>
            </a:rPr>
            <a:t>Знакомство с творческими и познавательными педагогическими проектами</a:t>
          </a:r>
          <a:endParaRPr lang="ru-RU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06452" y="2988007"/>
        <a:ext cx="2954735" cy="854213"/>
      </dsp:txXfrm>
    </dsp:sp>
    <dsp:sp modelId="{33EAEEC6-D7B8-4C78-99B7-410F4D29E8C4}">
      <dsp:nvSpPr>
        <dsp:cNvPr id="0" name=""/>
        <dsp:cNvSpPr/>
      </dsp:nvSpPr>
      <dsp:spPr>
        <a:xfrm rot="742357">
          <a:off x="4187612" y="2085349"/>
          <a:ext cx="727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88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BFB0-497F-4C0B-B3FC-309F72874C79}">
      <dsp:nvSpPr>
        <dsp:cNvPr id="0" name=""/>
        <dsp:cNvSpPr/>
      </dsp:nvSpPr>
      <dsp:spPr>
        <a:xfrm>
          <a:off x="4907048" y="2016228"/>
          <a:ext cx="2221743" cy="78157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Консультации, индивидуальные беседы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945201" y="2054381"/>
        <a:ext cx="2145437" cy="705268"/>
      </dsp:txXfrm>
    </dsp:sp>
    <dsp:sp modelId="{60D4BB29-970C-4CAC-8454-5C2B7EA36863}">
      <dsp:nvSpPr>
        <dsp:cNvPr id="0" name=""/>
        <dsp:cNvSpPr/>
      </dsp:nvSpPr>
      <dsp:spPr>
        <a:xfrm rot="11366748">
          <a:off x="2309720" y="1722913"/>
          <a:ext cx="724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472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608A8-48D0-496E-AC5E-5BC2480FA019}">
      <dsp:nvSpPr>
        <dsp:cNvPr id="0" name=""/>
        <dsp:cNvSpPr/>
      </dsp:nvSpPr>
      <dsp:spPr>
        <a:xfrm>
          <a:off x="0" y="1080113"/>
          <a:ext cx="2314633" cy="78157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50000"/>
                </a:schemeClr>
              </a:solidFill>
            </a:rPr>
            <a:t>Родительские собрания, мастер-классы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153" y="1118266"/>
        <a:ext cx="2238327" cy="705268"/>
      </dsp:txXfrm>
    </dsp:sp>
    <dsp:sp modelId="{5813156D-BD2B-4B82-9FCE-451920D292C5}">
      <dsp:nvSpPr>
        <dsp:cNvPr id="0" name=""/>
        <dsp:cNvSpPr/>
      </dsp:nvSpPr>
      <dsp:spPr>
        <a:xfrm rot="10087254">
          <a:off x="2200302" y="2088383"/>
          <a:ext cx="8382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820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AF2C9-3091-4061-84A1-46E243CF8818}">
      <dsp:nvSpPr>
        <dsp:cNvPr id="0" name=""/>
        <dsp:cNvSpPr/>
      </dsp:nvSpPr>
      <dsp:spPr>
        <a:xfrm>
          <a:off x="0" y="2016230"/>
          <a:ext cx="2209277" cy="78157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Использование ИКТ, видео-роликов, слайд-шоу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8153" y="2054383"/>
        <a:ext cx="2132971" cy="70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27201" y="1412776"/>
            <a:ext cx="5723468" cy="2376264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Формы работы с семьями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воспитанников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в младшем возрасте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52128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МАДОУ </a:t>
            </a:r>
            <a:r>
              <a:rPr lang="ru-RU" b="1" dirty="0">
                <a:solidFill>
                  <a:srgbClr val="7030A0"/>
                </a:solidFill>
              </a:rPr>
              <a:t>№18 «Родничок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</a:rPr>
              <a:t>Инициативная группа 2019-2020 учебный год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rgbClr val="7030A0"/>
                </a:solidFill>
              </a:rPr>
              <a:t>Руководитель: </a:t>
            </a:r>
            <a:r>
              <a:rPr lang="ru-RU" b="1" dirty="0" err="1">
                <a:solidFill>
                  <a:srgbClr val="7030A0"/>
                </a:solidFill>
              </a:rPr>
              <a:t>Маер</a:t>
            </a:r>
            <a:r>
              <a:rPr lang="ru-RU" b="1" dirty="0">
                <a:solidFill>
                  <a:srgbClr val="7030A0"/>
                </a:solidFill>
              </a:rPr>
              <a:t> Елена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2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Программа «Вдохновение» основана на сотрудничестве и тесном взаимодействии детского сада и семьи.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625262"/>
              </p:ext>
            </p:extLst>
          </p:nvPr>
        </p:nvGraphicFramePr>
        <p:xfrm>
          <a:off x="1187624" y="1772816"/>
          <a:ext cx="66967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1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Мероприятия, направленные на знакомство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родителей с жизнью малышей в детском саду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43466"/>
              </p:ext>
            </p:extLst>
          </p:nvPr>
        </p:nvGraphicFramePr>
        <p:xfrm>
          <a:off x="971600" y="1916832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Традиционные мероприятия с участием родителей в группе раннего возраста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2276872"/>
            <a:ext cx="2664296" cy="3672407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Участие семей в конкурсах и тематических выставках различного уровня.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Совместные развлечения и досуги.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Помощь родителей в благоустройстве группы и участка.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Совместная организация и подготовка к детским праздникам.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4320480" cy="3384376"/>
          </a:xfr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2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Участие родителей в творческом конкурсе ДОУ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«Наша победа!»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(2018 год)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в номинации «декоративно-прикладное творчество»: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Тимошенко Надежда Александровна (2 место),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Егорычева Алёна Игоревна ( 1 место).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616624" cy="3672408"/>
          </a:xfr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81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Организация творческих выставок-конкурсов в группе – одна из форм работы, направленная на творческую самореализацию родителей.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10669" y="2122310"/>
            <a:ext cx="2944368" cy="3826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2881"/>
            <a:ext cx="3456384" cy="201622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456384" cy="196636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C:\Users\Никита\Desktop\фото сад\урожайные истории\Катаева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0" y="1970552"/>
            <a:ext cx="3240360" cy="409607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836712"/>
            <a:ext cx="3384376" cy="1224135"/>
          </a:xfr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«Ёлочки-красавицы» от мам-рукодельниц стали незабываемым украшением новогоднего праздника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в нашей группе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910668" y="2204864"/>
            <a:ext cx="3189723" cy="1008111"/>
          </a:xfr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Малыши с мамами приняли участие в муниципальном конкурсе детского декоративно-прикладного творчества «Пасха красная»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456384" cy="2420541"/>
          </a:xfrm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227388" cy="2420541"/>
          </a:xfr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0" name="Picture 2" descr="C:\Users\Никита\Desktop\фото сад\DSCN9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28" y="836712"/>
            <a:ext cx="3374664" cy="244827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25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048672" cy="1224136"/>
          </a:xfr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Встречаем День Матери!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Фотовыставка «Мамочка милая моя!» +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развлечение с мамами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976664" cy="3603625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585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  <a:ln w="190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Яркий, незабываемый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праздник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«Мама есть у всех!»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7" y="1844824"/>
            <a:ext cx="3312369" cy="158417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Мама Зайчиха и зайчата, Тигрица и тигрята, Коза и козлёнок – каждая семья представила замечательный номер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(песню, танец, стихи или сценку)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844824"/>
            <a:ext cx="3240359" cy="151216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Мам, бабушек и малышей ждали весёлые конкурсы и игры, танцы и  песни, подарки, а также праздничное чаепитие.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312368" cy="2448272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456384" cy="2448730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14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256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Формы работы с семьями  воспитанников в младшем возрасте</vt:lpstr>
      <vt:lpstr>Программа «Вдохновение» основана на сотрудничестве и тесном взаимодействии детского сада и семьи.</vt:lpstr>
      <vt:lpstr>Мероприятия, направленные на знакомство  родителей с жизнью малышей в детском саду</vt:lpstr>
      <vt:lpstr>Традиционные мероприятия с участием родителей в группе раннего возраста</vt:lpstr>
      <vt:lpstr>Участие родителей в творческом конкурсе ДОУ  «Наша победа!» (2018 год) Победители в номинации «декоративно-прикладное творчество»: Тимошенко Надежда Александровна (2 место), Егорычева Алёна Игоревна ( 1 место).</vt:lpstr>
      <vt:lpstr>Организация творческих выставок-конкурсов в группе – одна из форм работы, направленная на творческую самореализацию родителей.</vt:lpstr>
      <vt:lpstr>«Ёлочки-красавицы» от мам-рукодельниц стали незабываемым украшением новогоднего праздника  в нашей группе</vt:lpstr>
      <vt:lpstr> Встречаем День Матери! Фотовыставка «Мамочка милая моя!» +   развлечение с мамами </vt:lpstr>
      <vt:lpstr>Яркий, незабываемый праздник «Мама есть у всех!»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семьями  воспитанников в младшем возрасте</dc:title>
  <cp:lastModifiedBy>User</cp:lastModifiedBy>
  <cp:revision>6</cp:revision>
  <dcterms:modified xsi:type="dcterms:W3CDTF">2020-04-05T05:01:39Z</dcterms:modified>
</cp:coreProperties>
</file>