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62" r:id="rId4"/>
    <p:sldId id="264" r:id="rId5"/>
    <p:sldId id="266" r:id="rId6"/>
    <p:sldId id="271" r:id="rId7"/>
    <p:sldId id="27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7B9279-B1BB-42AA-8D38-20789B968A5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0764810-CF9E-4E21-814B-900A3E16B5BE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r>
            <a:rPr lang="ru-RU" sz="2000" b="1" dirty="0" smtClean="0">
              <a:solidFill>
                <a:schemeClr val="accent2">
                  <a:lumMod val="75000"/>
                </a:schemeClr>
              </a:solidFill>
            </a:rPr>
            <a:t>Традиционные</a:t>
          </a:r>
          <a:endParaRPr lang="ru-RU" sz="2000" b="1" dirty="0">
            <a:solidFill>
              <a:schemeClr val="accent2">
                <a:lumMod val="75000"/>
              </a:schemeClr>
            </a:solidFill>
          </a:endParaRPr>
        </a:p>
      </dgm:t>
    </dgm:pt>
    <dgm:pt modelId="{A86C4011-059A-4F88-A1E6-A5D16B672EF2}" type="parTrans" cxnId="{8EC556E9-6DDF-4F79-9E94-F9717EBEAC0A}">
      <dgm:prSet/>
      <dgm:spPr/>
      <dgm:t>
        <a:bodyPr/>
        <a:lstStyle/>
        <a:p>
          <a:endParaRPr lang="ru-RU"/>
        </a:p>
      </dgm:t>
    </dgm:pt>
    <dgm:pt modelId="{37974C55-827D-4D1C-8BEF-7337C60E8874}" type="sibTrans" cxnId="{8EC556E9-6DDF-4F79-9E94-F9717EBEAC0A}">
      <dgm:prSet/>
      <dgm:spPr/>
      <dgm:t>
        <a:bodyPr/>
        <a:lstStyle/>
        <a:p>
          <a:endParaRPr lang="ru-RU"/>
        </a:p>
      </dgm:t>
    </dgm:pt>
    <dgm:pt modelId="{B68BA05C-CFBD-4CDC-9BF0-5C8CA4E33D3D}">
      <dgm:prSet phldrT="[Текст]" custT="1"/>
      <dgm:spPr>
        <a:solidFill>
          <a:schemeClr val="bg2">
            <a:lumMod val="90000"/>
            <a:alpha val="90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accent1">
                  <a:lumMod val="75000"/>
                </a:schemeClr>
              </a:solidFill>
            </a:rPr>
            <a:t>Коллективные</a:t>
          </a:r>
          <a:endParaRPr lang="ru-RU" sz="2000" b="1" dirty="0">
            <a:solidFill>
              <a:schemeClr val="accent1">
                <a:lumMod val="75000"/>
              </a:schemeClr>
            </a:solidFill>
          </a:endParaRPr>
        </a:p>
      </dgm:t>
    </dgm:pt>
    <dgm:pt modelId="{8DB55DA1-69CA-427B-A39B-147C471ED768}" type="parTrans" cxnId="{15816C76-580D-4273-A1AB-1F7B27CC6DA5}">
      <dgm:prSet/>
      <dgm:spPr/>
      <dgm:t>
        <a:bodyPr/>
        <a:lstStyle/>
        <a:p>
          <a:endParaRPr lang="ru-RU"/>
        </a:p>
      </dgm:t>
    </dgm:pt>
    <dgm:pt modelId="{15F76CC1-88C2-4665-8C83-47E9CFCD5A87}" type="sibTrans" cxnId="{15816C76-580D-4273-A1AB-1F7B27CC6DA5}">
      <dgm:prSet/>
      <dgm:spPr/>
      <dgm:t>
        <a:bodyPr/>
        <a:lstStyle/>
        <a:p>
          <a:endParaRPr lang="ru-RU"/>
        </a:p>
      </dgm:t>
    </dgm:pt>
    <dgm:pt modelId="{8D8DA44F-D251-4B4B-80C7-EEEA9248D2E8}">
      <dgm:prSet phldrT="[Текст]" custT="1"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accent5">
                  <a:lumMod val="75000"/>
                </a:schemeClr>
              </a:solidFill>
            </a:rPr>
            <a:t>Индивидуальные</a:t>
          </a:r>
          <a:endParaRPr lang="ru-RU" sz="2000" b="1" dirty="0">
            <a:solidFill>
              <a:schemeClr val="accent5">
                <a:lumMod val="75000"/>
              </a:schemeClr>
            </a:solidFill>
          </a:endParaRPr>
        </a:p>
      </dgm:t>
    </dgm:pt>
    <dgm:pt modelId="{669DBF51-35C3-41C1-8AC2-D70B6221F514}" type="parTrans" cxnId="{63C82D75-6011-42C3-A1B1-3214433DFBD5}">
      <dgm:prSet/>
      <dgm:spPr/>
      <dgm:t>
        <a:bodyPr/>
        <a:lstStyle/>
        <a:p>
          <a:endParaRPr lang="ru-RU"/>
        </a:p>
      </dgm:t>
    </dgm:pt>
    <dgm:pt modelId="{05975671-A548-431E-A1E6-A9AA354540F1}" type="sibTrans" cxnId="{63C82D75-6011-42C3-A1B1-3214433DFBD5}">
      <dgm:prSet/>
      <dgm:spPr/>
      <dgm:t>
        <a:bodyPr/>
        <a:lstStyle/>
        <a:p>
          <a:endParaRPr lang="ru-RU"/>
        </a:p>
      </dgm:t>
    </dgm:pt>
    <dgm:pt modelId="{DAF90009-8E79-44CE-AB62-68A6AA951C9F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r>
            <a:rPr lang="ru-RU" sz="2000" b="1" dirty="0" smtClean="0">
              <a:solidFill>
                <a:schemeClr val="accent4">
                  <a:lumMod val="50000"/>
                </a:schemeClr>
              </a:solidFill>
            </a:rPr>
            <a:t>Нетрадиционные</a:t>
          </a:r>
          <a:endParaRPr lang="ru-RU" sz="2000" b="1" dirty="0">
            <a:solidFill>
              <a:schemeClr val="accent4">
                <a:lumMod val="50000"/>
              </a:schemeClr>
            </a:solidFill>
          </a:endParaRPr>
        </a:p>
      </dgm:t>
    </dgm:pt>
    <dgm:pt modelId="{08393B8B-16AF-48F3-8290-6B275934C68A}" type="parTrans" cxnId="{D706B217-719F-4C65-87D9-8B46CC3902DD}">
      <dgm:prSet/>
      <dgm:spPr/>
      <dgm:t>
        <a:bodyPr/>
        <a:lstStyle/>
        <a:p>
          <a:endParaRPr lang="ru-RU"/>
        </a:p>
      </dgm:t>
    </dgm:pt>
    <dgm:pt modelId="{B1A09DA9-8050-4356-B6A9-E17CDA8D52DF}" type="sibTrans" cxnId="{D706B217-719F-4C65-87D9-8B46CC3902DD}">
      <dgm:prSet/>
      <dgm:spPr/>
      <dgm:t>
        <a:bodyPr/>
        <a:lstStyle/>
        <a:p>
          <a:endParaRPr lang="ru-RU"/>
        </a:p>
      </dgm:t>
    </dgm:pt>
    <dgm:pt modelId="{63FB4D4E-2B83-4C8F-9077-5C9B7A9FE945}">
      <dgm:prSet phldrT="[Текст]" custT="1"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accent5">
                  <a:lumMod val="75000"/>
                </a:schemeClr>
              </a:solidFill>
            </a:rPr>
            <a:t>Информационно-аналитические</a:t>
          </a:r>
          <a:endParaRPr lang="ru-RU" sz="2000" b="1" dirty="0">
            <a:solidFill>
              <a:schemeClr val="accent5">
                <a:lumMod val="75000"/>
              </a:schemeClr>
            </a:solidFill>
          </a:endParaRPr>
        </a:p>
      </dgm:t>
    </dgm:pt>
    <dgm:pt modelId="{2053CDD0-914B-4B18-9462-120E8213279D}" type="parTrans" cxnId="{FD0F3C11-EDC4-4D40-BCF6-1B8BC6EC3416}">
      <dgm:prSet/>
      <dgm:spPr/>
      <dgm:t>
        <a:bodyPr/>
        <a:lstStyle/>
        <a:p>
          <a:endParaRPr lang="ru-RU"/>
        </a:p>
      </dgm:t>
    </dgm:pt>
    <dgm:pt modelId="{1D433727-A04A-4C59-AB59-91D4CD0A03ED}" type="sibTrans" cxnId="{FD0F3C11-EDC4-4D40-BCF6-1B8BC6EC3416}">
      <dgm:prSet/>
      <dgm:spPr/>
      <dgm:t>
        <a:bodyPr/>
        <a:lstStyle/>
        <a:p>
          <a:endParaRPr lang="ru-RU"/>
        </a:p>
      </dgm:t>
    </dgm:pt>
    <dgm:pt modelId="{2F646471-8415-424C-BA54-40D0EA5F7231}">
      <dgm:prSet phldrT="[Текст]" custT="1"/>
      <dgm:spPr>
        <a:solidFill>
          <a:schemeClr val="accent4">
            <a:lumMod val="60000"/>
            <a:lumOff val="40000"/>
            <a:alpha val="90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accent1">
                  <a:lumMod val="75000"/>
                </a:schemeClr>
              </a:solidFill>
            </a:rPr>
            <a:t>Досуговые</a:t>
          </a:r>
          <a:endParaRPr lang="ru-RU" sz="2000" b="1" dirty="0">
            <a:solidFill>
              <a:schemeClr val="accent1">
                <a:lumMod val="75000"/>
              </a:schemeClr>
            </a:solidFill>
          </a:endParaRPr>
        </a:p>
      </dgm:t>
    </dgm:pt>
    <dgm:pt modelId="{64790F7F-5DA9-41DF-BDB3-F27EB28537DB}" type="parTrans" cxnId="{ED207F18-726C-4A9B-8EC4-63EF17B051C8}">
      <dgm:prSet/>
      <dgm:spPr/>
      <dgm:t>
        <a:bodyPr/>
        <a:lstStyle/>
        <a:p>
          <a:endParaRPr lang="ru-RU"/>
        </a:p>
      </dgm:t>
    </dgm:pt>
    <dgm:pt modelId="{1A65B8A7-D76C-4304-BE3B-A98B6B9534E1}" type="sibTrans" cxnId="{ED207F18-726C-4A9B-8EC4-63EF17B051C8}">
      <dgm:prSet/>
      <dgm:spPr/>
      <dgm:t>
        <a:bodyPr/>
        <a:lstStyle/>
        <a:p>
          <a:endParaRPr lang="ru-RU"/>
        </a:p>
      </dgm:t>
    </dgm:pt>
    <dgm:pt modelId="{FF185BB4-2385-4F8B-A413-7FDB2F84ED3D}">
      <dgm:prSet custT="1"/>
      <dgm:spPr>
        <a:solidFill>
          <a:schemeClr val="accent4">
            <a:lumMod val="60000"/>
            <a:lumOff val="40000"/>
            <a:alpha val="90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accent1">
                  <a:lumMod val="75000"/>
                </a:schemeClr>
              </a:solidFill>
            </a:rPr>
            <a:t>Наглядно-информационные</a:t>
          </a:r>
          <a:endParaRPr lang="ru-RU" sz="2000" b="1" dirty="0">
            <a:solidFill>
              <a:schemeClr val="accent1">
                <a:lumMod val="75000"/>
              </a:schemeClr>
            </a:solidFill>
          </a:endParaRPr>
        </a:p>
      </dgm:t>
    </dgm:pt>
    <dgm:pt modelId="{D6CEDF44-9985-46D7-B857-3E6CC769E0D1}" type="parTrans" cxnId="{FD8ACE4E-03E8-4639-8935-03FA179FA88D}">
      <dgm:prSet/>
      <dgm:spPr/>
      <dgm:t>
        <a:bodyPr/>
        <a:lstStyle/>
        <a:p>
          <a:endParaRPr lang="ru-RU"/>
        </a:p>
      </dgm:t>
    </dgm:pt>
    <dgm:pt modelId="{E3E9FE4B-87FB-4369-81A2-997CD2066A51}" type="sibTrans" cxnId="{FD8ACE4E-03E8-4639-8935-03FA179FA88D}">
      <dgm:prSet/>
      <dgm:spPr/>
      <dgm:t>
        <a:bodyPr/>
        <a:lstStyle/>
        <a:p>
          <a:endParaRPr lang="ru-RU"/>
        </a:p>
      </dgm:t>
    </dgm:pt>
    <dgm:pt modelId="{22A1431F-A698-47CA-A137-43C0308102B3}">
      <dgm:prSet custT="1"/>
      <dgm:spPr>
        <a:solidFill>
          <a:schemeClr val="bg2">
            <a:lumMod val="90000"/>
            <a:alpha val="90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accent1">
                  <a:lumMod val="75000"/>
                </a:schemeClr>
              </a:solidFill>
            </a:rPr>
            <a:t>Познавательные</a:t>
          </a:r>
          <a:r>
            <a:rPr lang="ru-RU" sz="1800" dirty="0" smtClean="0"/>
            <a:t> </a:t>
          </a:r>
          <a:endParaRPr lang="ru-RU" sz="1800" dirty="0"/>
        </a:p>
      </dgm:t>
    </dgm:pt>
    <dgm:pt modelId="{9D92D182-32A5-40BA-A9F7-7A33498FACBF}" type="parTrans" cxnId="{8384ECA9-15F8-4DFF-9AE2-5FA3512208C5}">
      <dgm:prSet/>
      <dgm:spPr/>
      <dgm:t>
        <a:bodyPr/>
        <a:lstStyle/>
        <a:p>
          <a:endParaRPr lang="ru-RU"/>
        </a:p>
      </dgm:t>
    </dgm:pt>
    <dgm:pt modelId="{14120A02-2930-4192-B2C8-4BB7C62D048C}" type="sibTrans" cxnId="{8384ECA9-15F8-4DFF-9AE2-5FA3512208C5}">
      <dgm:prSet/>
      <dgm:spPr/>
      <dgm:t>
        <a:bodyPr/>
        <a:lstStyle/>
        <a:p>
          <a:endParaRPr lang="ru-RU"/>
        </a:p>
      </dgm:t>
    </dgm:pt>
    <dgm:pt modelId="{D09CBB6F-565D-46D6-8841-BFBA04F24FDB}">
      <dgm:prSet custT="1"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accent5">
                  <a:lumMod val="75000"/>
                </a:schemeClr>
              </a:solidFill>
            </a:rPr>
            <a:t>Наглядно-</a:t>
          </a:r>
        </a:p>
        <a:p>
          <a:r>
            <a:rPr lang="ru-RU" sz="1800" b="1" dirty="0" smtClean="0">
              <a:solidFill>
                <a:schemeClr val="accent5">
                  <a:lumMod val="75000"/>
                </a:schemeClr>
              </a:solidFill>
            </a:rPr>
            <a:t>информационные</a:t>
          </a:r>
          <a:endParaRPr lang="ru-RU" sz="1800" b="1" dirty="0">
            <a:solidFill>
              <a:schemeClr val="accent5">
                <a:lumMod val="75000"/>
              </a:schemeClr>
            </a:solidFill>
          </a:endParaRPr>
        </a:p>
      </dgm:t>
    </dgm:pt>
    <dgm:pt modelId="{B61260A2-9EAC-455D-A932-34485F0C7D2A}" type="parTrans" cxnId="{281EF57F-0C05-4CD7-8B8D-C43E0F58A0E8}">
      <dgm:prSet/>
      <dgm:spPr/>
      <dgm:t>
        <a:bodyPr/>
        <a:lstStyle/>
        <a:p>
          <a:endParaRPr lang="ru-RU"/>
        </a:p>
      </dgm:t>
    </dgm:pt>
    <dgm:pt modelId="{4AB762E1-8068-4C06-A3BD-7723F8C7A44A}" type="sibTrans" cxnId="{281EF57F-0C05-4CD7-8B8D-C43E0F58A0E8}">
      <dgm:prSet/>
      <dgm:spPr/>
      <dgm:t>
        <a:bodyPr/>
        <a:lstStyle/>
        <a:p>
          <a:endParaRPr lang="ru-RU"/>
        </a:p>
      </dgm:t>
    </dgm:pt>
    <dgm:pt modelId="{EEF9F2E0-8232-4CBB-A66E-E305D9833B87}" type="pres">
      <dgm:prSet presAssocID="{3B7B9279-B1BB-42AA-8D38-20789B968A5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331C013-D34D-412B-9717-C0E60BD7F47A}" type="pres">
      <dgm:prSet presAssocID="{B0764810-CF9E-4E21-814B-900A3E16B5BE}" presName="root" presStyleCnt="0"/>
      <dgm:spPr/>
    </dgm:pt>
    <dgm:pt modelId="{16193CA8-5663-4E2C-BF2B-DDA2F5778D99}" type="pres">
      <dgm:prSet presAssocID="{B0764810-CF9E-4E21-814B-900A3E16B5BE}" presName="rootComposite" presStyleCnt="0"/>
      <dgm:spPr/>
    </dgm:pt>
    <dgm:pt modelId="{2F9230C7-66BD-4839-A7AC-410269B5BC27}" type="pres">
      <dgm:prSet presAssocID="{B0764810-CF9E-4E21-814B-900A3E16B5BE}" presName="rootText" presStyleLbl="node1" presStyleIdx="0" presStyleCnt="2" custScaleX="118441" custScaleY="45016" custLinFactNeighborX="5948" custLinFactNeighborY="-124"/>
      <dgm:spPr/>
      <dgm:t>
        <a:bodyPr/>
        <a:lstStyle/>
        <a:p>
          <a:endParaRPr lang="ru-RU"/>
        </a:p>
      </dgm:t>
    </dgm:pt>
    <dgm:pt modelId="{684F3BCE-6E87-4A68-94BD-B1946652ED3F}" type="pres">
      <dgm:prSet presAssocID="{B0764810-CF9E-4E21-814B-900A3E16B5BE}" presName="rootConnector" presStyleLbl="node1" presStyleIdx="0" presStyleCnt="2"/>
      <dgm:spPr/>
      <dgm:t>
        <a:bodyPr/>
        <a:lstStyle/>
        <a:p>
          <a:endParaRPr lang="ru-RU"/>
        </a:p>
      </dgm:t>
    </dgm:pt>
    <dgm:pt modelId="{48C08397-CADA-4406-B29C-9857D591636B}" type="pres">
      <dgm:prSet presAssocID="{B0764810-CF9E-4E21-814B-900A3E16B5BE}" presName="childShape" presStyleCnt="0"/>
      <dgm:spPr/>
    </dgm:pt>
    <dgm:pt modelId="{AD37AEFB-225A-4461-8D15-9C1D702FD340}" type="pres">
      <dgm:prSet presAssocID="{8DB55DA1-69CA-427B-A39B-147C471ED768}" presName="Name13" presStyleLbl="parChTrans1D2" presStyleIdx="0" presStyleCnt="7"/>
      <dgm:spPr/>
      <dgm:t>
        <a:bodyPr/>
        <a:lstStyle/>
        <a:p>
          <a:endParaRPr lang="ru-RU"/>
        </a:p>
      </dgm:t>
    </dgm:pt>
    <dgm:pt modelId="{21770821-5D21-4020-BE18-B89E5198CA29}" type="pres">
      <dgm:prSet presAssocID="{B68BA05C-CFBD-4CDC-9BF0-5C8CA4E33D3D}" presName="childText" presStyleLbl="bgAcc1" presStyleIdx="0" presStyleCnt="7" custScaleX="143487" custScaleY="692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80E0E6-05DD-4429-9CCF-D187871D18C2}" type="pres">
      <dgm:prSet presAssocID="{669DBF51-35C3-41C1-8AC2-D70B6221F514}" presName="Name13" presStyleLbl="parChTrans1D2" presStyleIdx="1" presStyleCnt="7"/>
      <dgm:spPr/>
      <dgm:t>
        <a:bodyPr/>
        <a:lstStyle/>
        <a:p>
          <a:endParaRPr lang="ru-RU"/>
        </a:p>
      </dgm:t>
    </dgm:pt>
    <dgm:pt modelId="{6DF4FB99-18CF-4C56-9C68-440C810D95B9}" type="pres">
      <dgm:prSet presAssocID="{8D8DA44F-D251-4B4B-80C7-EEEA9248D2E8}" presName="childText" presStyleLbl="bgAcc1" presStyleIdx="1" presStyleCnt="7" custScaleX="144821" custScaleY="659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88FA7E-B062-4AFF-B311-8CDC981DD078}" type="pres">
      <dgm:prSet presAssocID="{D6CEDF44-9985-46D7-B857-3E6CC769E0D1}" presName="Name13" presStyleLbl="parChTrans1D2" presStyleIdx="2" presStyleCnt="7"/>
      <dgm:spPr/>
      <dgm:t>
        <a:bodyPr/>
        <a:lstStyle/>
        <a:p>
          <a:endParaRPr lang="ru-RU"/>
        </a:p>
      </dgm:t>
    </dgm:pt>
    <dgm:pt modelId="{9B1502E1-783F-48BD-9604-4B3363094DB4}" type="pres">
      <dgm:prSet presAssocID="{FF185BB4-2385-4F8B-A413-7FDB2F84ED3D}" presName="childText" presStyleLbl="bgAcc1" presStyleIdx="2" presStyleCnt="7" custScaleX="153648" custScaleY="74988" custLinFactNeighborX="-343" custLinFactNeighborY="-31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DFB16E-8F16-4513-963C-E8413E34BD52}" type="pres">
      <dgm:prSet presAssocID="{DAF90009-8E79-44CE-AB62-68A6AA951C9F}" presName="root" presStyleCnt="0"/>
      <dgm:spPr/>
    </dgm:pt>
    <dgm:pt modelId="{5BA0B62A-773E-4D63-9DAA-29C56A1BEACA}" type="pres">
      <dgm:prSet presAssocID="{DAF90009-8E79-44CE-AB62-68A6AA951C9F}" presName="rootComposite" presStyleCnt="0"/>
      <dgm:spPr/>
    </dgm:pt>
    <dgm:pt modelId="{3EC97ED0-08CB-47FE-9ED9-3CB2A2F7CAE5}" type="pres">
      <dgm:prSet presAssocID="{DAF90009-8E79-44CE-AB62-68A6AA951C9F}" presName="rootText" presStyleLbl="node1" presStyleIdx="1" presStyleCnt="2" custScaleX="120249" custScaleY="45160" custLinFactNeighborX="1339" custLinFactNeighborY="-3675"/>
      <dgm:spPr/>
      <dgm:t>
        <a:bodyPr/>
        <a:lstStyle/>
        <a:p>
          <a:endParaRPr lang="ru-RU"/>
        </a:p>
      </dgm:t>
    </dgm:pt>
    <dgm:pt modelId="{2AD7895F-E3AE-4489-AEFB-B35D64B7BF0C}" type="pres">
      <dgm:prSet presAssocID="{DAF90009-8E79-44CE-AB62-68A6AA951C9F}" presName="rootConnector" presStyleLbl="node1" presStyleIdx="1" presStyleCnt="2"/>
      <dgm:spPr/>
      <dgm:t>
        <a:bodyPr/>
        <a:lstStyle/>
        <a:p>
          <a:endParaRPr lang="ru-RU"/>
        </a:p>
      </dgm:t>
    </dgm:pt>
    <dgm:pt modelId="{0BC126A8-8177-4C40-B5AF-E8AFD3415BF5}" type="pres">
      <dgm:prSet presAssocID="{DAF90009-8E79-44CE-AB62-68A6AA951C9F}" presName="childShape" presStyleCnt="0"/>
      <dgm:spPr/>
    </dgm:pt>
    <dgm:pt modelId="{F56263F8-19EC-4359-AAE6-3AB65670A296}" type="pres">
      <dgm:prSet presAssocID="{2053CDD0-914B-4B18-9462-120E8213279D}" presName="Name13" presStyleLbl="parChTrans1D2" presStyleIdx="3" presStyleCnt="7"/>
      <dgm:spPr/>
      <dgm:t>
        <a:bodyPr/>
        <a:lstStyle/>
        <a:p>
          <a:endParaRPr lang="ru-RU"/>
        </a:p>
      </dgm:t>
    </dgm:pt>
    <dgm:pt modelId="{B5EBBBFA-7AF9-4C66-9BDD-DE12E748D0A1}" type="pres">
      <dgm:prSet presAssocID="{63FB4D4E-2B83-4C8F-9077-5C9B7A9FE945}" presName="childText" presStyleLbl="bgAcc1" presStyleIdx="3" presStyleCnt="7" custScaleX="174948" custScaleY="68855" custLinFactNeighborX="-2265" custLinFactNeighborY="-15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7B7D56-CB95-4D99-835B-280A2075CEBD}" type="pres">
      <dgm:prSet presAssocID="{64790F7F-5DA9-41DF-BDB3-F27EB28537DB}" presName="Name13" presStyleLbl="parChTrans1D2" presStyleIdx="4" presStyleCnt="7"/>
      <dgm:spPr/>
      <dgm:t>
        <a:bodyPr/>
        <a:lstStyle/>
        <a:p>
          <a:endParaRPr lang="ru-RU"/>
        </a:p>
      </dgm:t>
    </dgm:pt>
    <dgm:pt modelId="{C2BF1D0C-6954-44DE-BB11-E857121C5A25}" type="pres">
      <dgm:prSet presAssocID="{2F646471-8415-424C-BA54-40D0EA5F7231}" presName="childText" presStyleLbl="bgAcc1" presStyleIdx="4" presStyleCnt="7" custScaleX="170084" custScaleY="50399" custLinFactNeighborX="3588" custLinFactNeighborY="31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8C0F9F-F268-4C96-BB6F-5AECC3692D23}" type="pres">
      <dgm:prSet presAssocID="{9D92D182-32A5-40BA-A9F7-7A33498FACBF}" presName="Name13" presStyleLbl="parChTrans1D2" presStyleIdx="5" presStyleCnt="7"/>
      <dgm:spPr/>
      <dgm:t>
        <a:bodyPr/>
        <a:lstStyle/>
        <a:p>
          <a:endParaRPr lang="ru-RU"/>
        </a:p>
      </dgm:t>
    </dgm:pt>
    <dgm:pt modelId="{32B00D47-21FF-4DBC-AE87-342AF1294F05}" type="pres">
      <dgm:prSet presAssocID="{22A1431F-A698-47CA-A137-43C0308102B3}" presName="childText" presStyleLbl="bgAcc1" presStyleIdx="5" presStyleCnt="7" custScaleX="166747" custScaleY="52077" custLinFactNeighborX="2373" custLinFactNeighborY="-10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CAEE30-16EF-45AA-AA74-B1635EC6DC9D}" type="pres">
      <dgm:prSet presAssocID="{B61260A2-9EAC-455D-A932-34485F0C7D2A}" presName="Name13" presStyleLbl="parChTrans1D2" presStyleIdx="6" presStyleCnt="7"/>
      <dgm:spPr/>
      <dgm:t>
        <a:bodyPr/>
        <a:lstStyle/>
        <a:p>
          <a:endParaRPr lang="ru-RU"/>
        </a:p>
      </dgm:t>
    </dgm:pt>
    <dgm:pt modelId="{46C78FCD-BFC9-4C92-BEF0-C4680A3819C8}" type="pres">
      <dgm:prSet presAssocID="{D09CBB6F-565D-46D6-8841-BFBA04F24FDB}" presName="childText" presStyleLbl="bgAcc1" presStyleIdx="6" presStyleCnt="7" custScaleX="167531" custScaleY="56120" custLinFactNeighborX="924" custLinFactNeighborY="-31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06B217-719F-4C65-87D9-8B46CC3902DD}" srcId="{3B7B9279-B1BB-42AA-8D38-20789B968A52}" destId="{DAF90009-8E79-44CE-AB62-68A6AA951C9F}" srcOrd="1" destOrd="0" parTransId="{08393B8B-16AF-48F3-8290-6B275934C68A}" sibTransId="{B1A09DA9-8050-4356-B6A9-E17CDA8D52DF}"/>
    <dgm:cxn modelId="{F5A0E5B1-74EB-4201-A0CE-7B5FB98A4054}" type="presOf" srcId="{22A1431F-A698-47CA-A137-43C0308102B3}" destId="{32B00D47-21FF-4DBC-AE87-342AF1294F05}" srcOrd="0" destOrd="0" presId="urn:microsoft.com/office/officeart/2005/8/layout/hierarchy3"/>
    <dgm:cxn modelId="{281EF57F-0C05-4CD7-8B8D-C43E0F58A0E8}" srcId="{DAF90009-8E79-44CE-AB62-68A6AA951C9F}" destId="{D09CBB6F-565D-46D6-8841-BFBA04F24FDB}" srcOrd="3" destOrd="0" parTransId="{B61260A2-9EAC-455D-A932-34485F0C7D2A}" sibTransId="{4AB762E1-8068-4C06-A3BD-7723F8C7A44A}"/>
    <dgm:cxn modelId="{05652AED-180D-4CA2-9081-00C3A77E73AF}" type="presOf" srcId="{B0764810-CF9E-4E21-814B-900A3E16B5BE}" destId="{2F9230C7-66BD-4839-A7AC-410269B5BC27}" srcOrd="0" destOrd="0" presId="urn:microsoft.com/office/officeart/2005/8/layout/hierarchy3"/>
    <dgm:cxn modelId="{A87B6837-97B0-44EA-853E-D7EBB9430F59}" type="presOf" srcId="{FF185BB4-2385-4F8B-A413-7FDB2F84ED3D}" destId="{9B1502E1-783F-48BD-9604-4B3363094DB4}" srcOrd="0" destOrd="0" presId="urn:microsoft.com/office/officeart/2005/8/layout/hierarchy3"/>
    <dgm:cxn modelId="{5A9B8A6E-483A-4904-98BF-5A49A5753A31}" type="presOf" srcId="{DAF90009-8E79-44CE-AB62-68A6AA951C9F}" destId="{3EC97ED0-08CB-47FE-9ED9-3CB2A2F7CAE5}" srcOrd="0" destOrd="0" presId="urn:microsoft.com/office/officeart/2005/8/layout/hierarchy3"/>
    <dgm:cxn modelId="{ED207F18-726C-4A9B-8EC4-63EF17B051C8}" srcId="{DAF90009-8E79-44CE-AB62-68A6AA951C9F}" destId="{2F646471-8415-424C-BA54-40D0EA5F7231}" srcOrd="1" destOrd="0" parTransId="{64790F7F-5DA9-41DF-BDB3-F27EB28537DB}" sibTransId="{1A65B8A7-D76C-4304-BE3B-A98B6B9534E1}"/>
    <dgm:cxn modelId="{63C82D75-6011-42C3-A1B1-3214433DFBD5}" srcId="{B0764810-CF9E-4E21-814B-900A3E16B5BE}" destId="{8D8DA44F-D251-4B4B-80C7-EEEA9248D2E8}" srcOrd="1" destOrd="0" parTransId="{669DBF51-35C3-41C1-8AC2-D70B6221F514}" sibTransId="{05975671-A548-431E-A1E6-A9AA354540F1}"/>
    <dgm:cxn modelId="{73AC5C5E-EAEB-4CDD-98E2-DB742C33B020}" type="presOf" srcId="{D09CBB6F-565D-46D6-8841-BFBA04F24FDB}" destId="{46C78FCD-BFC9-4C92-BEF0-C4680A3819C8}" srcOrd="0" destOrd="0" presId="urn:microsoft.com/office/officeart/2005/8/layout/hierarchy3"/>
    <dgm:cxn modelId="{F309527D-007C-48F3-A4CE-12950731E195}" type="presOf" srcId="{64790F7F-5DA9-41DF-BDB3-F27EB28537DB}" destId="{507B7D56-CB95-4D99-835B-280A2075CEBD}" srcOrd="0" destOrd="0" presId="urn:microsoft.com/office/officeart/2005/8/layout/hierarchy3"/>
    <dgm:cxn modelId="{A4BFED7D-86F4-48F4-A62F-D9D47051A737}" type="presOf" srcId="{2F646471-8415-424C-BA54-40D0EA5F7231}" destId="{C2BF1D0C-6954-44DE-BB11-E857121C5A25}" srcOrd="0" destOrd="0" presId="urn:microsoft.com/office/officeart/2005/8/layout/hierarchy3"/>
    <dgm:cxn modelId="{2C1605F5-ECD5-470E-82CF-76756C8F8523}" type="presOf" srcId="{8D8DA44F-D251-4B4B-80C7-EEEA9248D2E8}" destId="{6DF4FB99-18CF-4C56-9C68-440C810D95B9}" srcOrd="0" destOrd="0" presId="urn:microsoft.com/office/officeart/2005/8/layout/hierarchy3"/>
    <dgm:cxn modelId="{FD8ACE4E-03E8-4639-8935-03FA179FA88D}" srcId="{B0764810-CF9E-4E21-814B-900A3E16B5BE}" destId="{FF185BB4-2385-4F8B-A413-7FDB2F84ED3D}" srcOrd="2" destOrd="0" parTransId="{D6CEDF44-9985-46D7-B857-3E6CC769E0D1}" sibTransId="{E3E9FE4B-87FB-4369-81A2-997CD2066A51}"/>
    <dgm:cxn modelId="{A53861F7-EA6E-4637-A1CC-2B188E9C3702}" type="presOf" srcId="{B68BA05C-CFBD-4CDC-9BF0-5C8CA4E33D3D}" destId="{21770821-5D21-4020-BE18-B89E5198CA29}" srcOrd="0" destOrd="0" presId="urn:microsoft.com/office/officeart/2005/8/layout/hierarchy3"/>
    <dgm:cxn modelId="{CEC26B55-6A98-468E-AD1C-3B3AEC9BED28}" type="presOf" srcId="{669DBF51-35C3-41C1-8AC2-D70B6221F514}" destId="{2880E0E6-05DD-4429-9CCF-D187871D18C2}" srcOrd="0" destOrd="0" presId="urn:microsoft.com/office/officeart/2005/8/layout/hierarchy3"/>
    <dgm:cxn modelId="{861E383C-6F55-4747-877D-85D56C03A6DC}" type="presOf" srcId="{8DB55DA1-69CA-427B-A39B-147C471ED768}" destId="{AD37AEFB-225A-4461-8D15-9C1D702FD340}" srcOrd="0" destOrd="0" presId="urn:microsoft.com/office/officeart/2005/8/layout/hierarchy3"/>
    <dgm:cxn modelId="{A6CC9D11-FA3C-4B1D-B7FD-F97829631857}" type="presOf" srcId="{3B7B9279-B1BB-42AA-8D38-20789B968A52}" destId="{EEF9F2E0-8232-4CBB-A66E-E305D9833B87}" srcOrd="0" destOrd="0" presId="urn:microsoft.com/office/officeart/2005/8/layout/hierarchy3"/>
    <dgm:cxn modelId="{9E802EA0-1972-4216-AEF9-953ECE536E97}" type="presOf" srcId="{D6CEDF44-9985-46D7-B857-3E6CC769E0D1}" destId="{D588FA7E-B062-4AFF-B311-8CDC981DD078}" srcOrd="0" destOrd="0" presId="urn:microsoft.com/office/officeart/2005/8/layout/hierarchy3"/>
    <dgm:cxn modelId="{C2E73C8F-B062-4FF5-9487-3A8B9CFF1BEA}" type="presOf" srcId="{B61260A2-9EAC-455D-A932-34485F0C7D2A}" destId="{C2CAEE30-16EF-45AA-AA74-B1635EC6DC9D}" srcOrd="0" destOrd="0" presId="urn:microsoft.com/office/officeart/2005/8/layout/hierarchy3"/>
    <dgm:cxn modelId="{39751870-1215-4458-91E8-01C331E25ADD}" type="presOf" srcId="{63FB4D4E-2B83-4C8F-9077-5C9B7A9FE945}" destId="{B5EBBBFA-7AF9-4C66-9BDD-DE12E748D0A1}" srcOrd="0" destOrd="0" presId="urn:microsoft.com/office/officeart/2005/8/layout/hierarchy3"/>
    <dgm:cxn modelId="{15816C76-580D-4273-A1AB-1F7B27CC6DA5}" srcId="{B0764810-CF9E-4E21-814B-900A3E16B5BE}" destId="{B68BA05C-CFBD-4CDC-9BF0-5C8CA4E33D3D}" srcOrd="0" destOrd="0" parTransId="{8DB55DA1-69CA-427B-A39B-147C471ED768}" sibTransId="{15F76CC1-88C2-4665-8C83-47E9CFCD5A87}"/>
    <dgm:cxn modelId="{8EC556E9-6DDF-4F79-9E94-F9717EBEAC0A}" srcId="{3B7B9279-B1BB-42AA-8D38-20789B968A52}" destId="{B0764810-CF9E-4E21-814B-900A3E16B5BE}" srcOrd="0" destOrd="0" parTransId="{A86C4011-059A-4F88-A1E6-A5D16B672EF2}" sibTransId="{37974C55-827D-4D1C-8BEF-7337C60E8874}"/>
    <dgm:cxn modelId="{E8842A0C-9BF7-4340-ACA3-A55344CD9040}" type="presOf" srcId="{9D92D182-32A5-40BA-A9F7-7A33498FACBF}" destId="{D38C0F9F-F268-4C96-BB6F-5AECC3692D23}" srcOrd="0" destOrd="0" presId="urn:microsoft.com/office/officeart/2005/8/layout/hierarchy3"/>
    <dgm:cxn modelId="{EFACE908-84AE-4E27-B706-C9A933C41E7F}" type="presOf" srcId="{DAF90009-8E79-44CE-AB62-68A6AA951C9F}" destId="{2AD7895F-E3AE-4489-AEFB-B35D64B7BF0C}" srcOrd="1" destOrd="0" presId="urn:microsoft.com/office/officeart/2005/8/layout/hierarchy3"/>
    <dgm:cxn modelId="{9A301A54-510D-4A65-8C5A-8CA3D203E2C7}" type="presOf" srcId="{2053CDD0-914B-4B18-9462-120E8213279D}" destId="{F56263F8-19EC-4359-AAE6-3AB65670A296}" srcOrd="0" destOrd="0" presId="urn:microsoft.com/office/officeart/2005/8/layout/hierarchy3"/>
    <dgm:cxn modelId="{FD0F3C11-EDC4-4D40-BCF6-1B8BC6EC3416}" srcId="{DAF90009-8E79-44CE-AB62-68A6AA951C9F}" destId="{63FB4D4E-2B83-4C8F-9077-5C9B7A9FE945}" srcOrd="0" destOrd="0" parTransId="{2053CDD0-914B-4B18-9462-120E8213279D}" sibTransId="{1D433727-A04A-4C59-AB59-91D4CD0A03ED}"/>
    <dgm:cxn modelId="{8384ECA9-15F8-4DFF-9AE2-5FA3512208C5}" srcId="{DAF90009-8E79-44CE-AB62-68A6AA951C9F}" destId="{22A1431F-A698-47CA-A137-43C0308102B3}" srcOrd="2" destOrd="0" parTransId="{9D92D182-32A5-40BA-A9F7-7A33498FACBF}" sibTransId="{14120A02-2930-4192-B2C8-4BB7C62D048C}"/>
    <dgm:cxn modelId="{8FB52F04-19C0-4526-9184-D234704F4F15}" type="presOf" srcId="{B0764810-CF9E-4E21-814B-900A3E16B5BE}" destId="{684F3BCE-6E87-4A68-94BD-B1946652ED3F}" srcOrd="1" destOrd="0" presId="urn:microsoft.com/office/officeart/2005/8/layout/hierarchy3"/>
    <dgm:cxn modelId="{4E0D47AD-27D9-487D-AB81-29BF97698BE3}" type="presParOf" srcId="{EEF9F2E0-8232-4CBB-A66E-E305D9833B87}" destId="{1331C013-D34D-412B-9717-C0E60BD7F47A}" srcOrd="0" destOrd="0" presId="urn:microsoft.com/office/officeart/2005/8/layout/hierarchy3"/>
    <dgm:cxn modelId="{01EA6086-84D1-40E2-A257-DF161C813EA5}" type="presParOf" srcId="{1331C013-D34D-412B-9717-C0E60BD7F47A}" destId="{16193CA8-5663-4E2C-BF2B-DDA2F5778D99}" srcOrd="0" destOrd="0" presId="urn:microsoft.com/office/officeart/2005/8/layout/hierarchy3"/>
    <dgm:cxn modelId="{AB939E89-8C63-4430-9601-5765623EFC1A}" type="presParOf" srcId="{16193CA8-5663-4E2C-BF2B-DDA2F5778D99}" destId="{2F9230C7-66BD-4839-A7AC-410269B5BC27}" srcOrd="0" destOrd="0" presId="urn:microsoft.com/office/officeart/2005/8/layout/hierarchy3"/>
    <dgm:cxn modelId="{DF5D364F-21B5-4F22-B5FD-BE12E97CC5C3}" type="presParOf" srcId="{16193CA8-5663-4E2C-BF2B-DDA2F5778D99}" destId="{684F3BCE-6E87-4A68-94BD-B1946652ED3F}" srcOrd="1" destOrd="0" presId="urn:microsoft.com/office/officeart/2005/8/layout/hierarchy3"/>
    <dgm:cxn modelId="{BA11B38D-18DB-4BF4-9440-E2072C71DB0E}" type="presParOf" srcId="{1331C013-D34D-412B-9717-C0E60BD7F47A}" destId="{48C08397-CADA-4406-B29C-9857D591636B}" srcOrd="1" destOrd="0" presId="urn:microsoft.com/office/officeart/2005/8/layout/hierarchy3"/>
    <dgm:cxn modelId="{27B01F83-6B10-41A7-ABC9-150002CB4A26}" type="presParOf" srcId="{48C08397-CADA-4406-B29C-9857D591636B}" destId="{AD37AEFB-225A-4461-8D15-9C1D702FD340}" srcOrd="0" destOrd="0" presId="urn:microsoft.com/office/officeart/2005/8/layout/hierarchy3"/>
    <dgm:cxn modelId="{1DF84020-7978-457A-88F4-675F839BCCA3}" type="presParOf" srcId="{48C08397-CADA-4406-B29C-9857D591636B}" destId="{21770821-5D21-4020-BE18-B89E5198CA29}" srcOrd="1" destOrd="0" presId="urn:microsoft.com/office/officeart/2005/8/layout/hierarchy3"/>
    <dgm:cxn modelId="{4E2EBE8C-DFD0-48F9-8099-41ECA67CEF37}" type="presParOf" srcId="{48C08397-CADA-4406-B29C-9857D591636B}" destId="{2880E0E6-05DD-4429-9CCF-D187871D18C2}" srcOrd="2" destOrd="0" presId="urn:microsoft.com/office/officeart/2005/8/layout/hierarchy3"/>
    <dgm:cxn modelId="{1F3A4BDE-041E-49AB-A0A2-28E2B3018715}" type="presParOf" srcId="{48C08397-CADA-4406-B29C-9857D591636B}" destId="{6DF4FB99-18CF-4C56-9C68-440C810D95B9}" srcOrd="3" destOrd="0" presId="urn:microsoft.com/office/officeart/2005/8/layout/hierarchy3"/>
    <dgm:cxn modelId="{3F66ED60-2EA3-4E09-B0DB-22882A78ECC9}" type="presParOf" srcId="{48C08397-CADA-4406-B29C-9857D591636B}" destId="{D588FA7E-B062-4AFF-B311-8CDC981DD078}" srcOrd="4" destOrd="0" presId="urn:microsoft.com/office/officeart/2005/8/layout/hierarchy3"/>
    <dgm:cxn modelId="{420BA556-7C6D-47EA-9096-26792C52AC87}" type="presParOf" srcId="{48C08397-CADA-4406-B29C-9857D591636B}" destId="{9B1502E1-783F-48BD-9604-4B3363094DB4}" srcOrd="5" destOrd="0" presId="urn:microsoft.com/office/officeart/2005/8/layout/hierarchy3"/>
    <dgm:cxn modelId="{DF81ABFC-583A-452D-863B-88FA0542B1B2}" type="presParOf" srcId="{EEF9F2E0-8232-4CBB-A66E-E305D9833B87}" destId="{71DFB16E-8F16-4513-963C-E8413E34BD52}" srcOrd="1" destOrd="0" presId="urn:microsoft.com/office/officeart/2005/8/layout/hierarchy3"/>
    <dgm:cxn modelId="{5F3D59A1-5A87-4352-965B-8E22A8B9FF51}" type="presParOf" srcId="{71DFB16E-8F16-4513-963C-E8413E34BD52}" destId="{5BA0B62A-773E-4D63-9DAA-29C56A1BEACA}" srcOrd="0" destOrd="0" presId="urn:microsoft.com/office/officeart/2005/8/layout/hierarchy3"/>
    <dgm:cxn modelId="{A1AB3BD2-B0EB-47EA-82B1-57BCF5C5A14F}" type="presParOf" srcId="{5BA0B62A-773E-4D63-9DAA-29C56A1BEACA}" destId="{3EC97ED0-08CB-47FE-9ED9-3CB2A2F7CAE5}" srcOrd="0" destOrd="0" presId="urn:microsoft.com/office/officeart/2005/8/layout/hierarchy3"/>
    <dgm:cxn modelId="{D237F336-C167-41DB-B6A4-0FC9AC38A3C6}" type="presParOf" srcId="{5BA0B62A-773E-4D63-9DAA-29C56A1BEACA}" destId="{2AD7895F-E3AE-4489-AEFB-B35D64B7BF0C}" srcOrd="1" destOrd="0" presId="urn:microsoft.com/office/officeart/2005/8/layout/hierarchy3"/>
    <dgm:cxn modelId="{2FAEB871-5B8B-4106-9E29-F48E814F7E8D}" type="presParOf" srcId="{71DFB16E-8F16-4513-963C-E8413E34BD52}" destId="{0BC126A8-8177-4C40-B5AF-E8AFD3415BF5}" srcOrd="1" destOrd="0" presId="urn:microsoft.com/office/officeart/2005/8/layout/hierarchy3"/>
    <dgm:cxn modelId="{92571011-404A-4D54-A8E6-FFDC9543A786}" type="presParOf" srcId="{0BC126A8-8177-4C40-B5AF-E8AFD3415BF5}" destId="{F56263F8-19EC-4359-AAE6-3AB65670A296}" srcOrd="0" destOrd="0" presId="urn:microsoft.com/office/officeart/2005/8/layout/hierarchy3"/>
    <dgm:cxn modelId="{D7D4BA74-1229-4E62-A830-722CA25420BA}" type="presParOf" srcId="{0BC126A8-8177-4C40-B5AF-E8AFD3415BF5}" destId="{B5EBBBFA-7AF9-4C66-9BDD-DE12E748D0A1}" srcOrd="1" destOrd="0" presId="urn:microsoft.com/office/officeart/2005/8/layout/hierarchy3"/>
    <dgm:cxn modelId="{5386EDC7-8F9B-4F48-BA23-0C97A391D998}" type="presParOf" srcId="{0BC126A8-8177-4C40-B5AF-E8AFD3415BF5}" destId="{507B7D56-CB95-4D99-835B-280A2075CEBD}" srcOrd="2" destOrd="0" presId="urn:microsoft.com/office/officeart/2005/8/layout/hierarchy3"/>
    <dgm:cxn modelId="{3D1A1844-4770-43FB-8014-874782C6C2D1}" type="presParOf" srcId="{0BC126A8-8177-4C40-B5AF-E8AFD3415BF5}" destId="{C2BF1D0C-6954-44DE-BB11-E857121C5A25}" srcOrd="3" destOrd="0" presId="urn:microsoft.com/office/officeart/2005/8/layout/hierarchy3"/>
    <dgm:cxn modelId="{F7CCA326-EDCF-41B3-96A7-41CD1F6FF933}" type="presParOf" srcId="{0BC126A8-8177-4C40-B5AF-E8AFD3415BF5}" destId="{D38C0F9F-F268-4C96-BB6F-5AECC3692D23}" srcOrd="4" destOrd="0" presId="urn:microsoft.com/office/officeart/2005/8/layout/hierarchy3"/>
    <dgm:cxn modelId="{3A2CEF61-23E4-4795-AD37-5902D242EFB3}" type="presParOf" srcId="{0BC126A8-8177-4C40-B5AF-E8AFD3415BF5}" destId="{32B00D47-21FF-4DBC-AE87-342AF1294F05}" srcOrd="5" destOrd="0" presId="urn:microsoft.com/office/officeart/2005/8/layout/hierarchy3"/>
    <dgm:cxn modelId="{5AF71D8D-3377-4059-BA78-E24B7072F247}" type="presParOf" srcId="{0BC126A8-8177-4C40-B5AF-E8AFD3415BF5}" destId="{C2CAEE30-16EF-45AA-AA74-B1635EC6DC9D}" srcOrd="6" destOrd="0" presId="urn:microsoft.com/office/officeart/2005/8/layout/hierarchy3"/>
    <dgm:cxn modelId="{6CC95C24-2200-44BC-B2B6-767E4BFC4FFC}" type="presParOf" srcId="{0BC126A8-8177-4C40-B5AF-E8AFD3415BF5}" destId="{46C78FCD-BFC9-4C92-BEF0-C4680A3819C8}" srcOrd="7" destOrd="0" presId="urn:microsoft.com/office/officeart/2005/8/layout/hierarchy3"/>
  </dgm:cxnLst>
  <dgm:bg>
    <a:solidFill>
      <a:schemeClr val="accent1">
        <a:lumMod val="60000"/>
        <a:lumOff val="40000"/>
      </a:schemeClr>
    </a:solidFill>
  </dgm:bg>
  <dgm:whole>
    <a:ln w="28575">
      <a:solidFill>
        <a:schemeClr val="accent1">
          <a:lumMod val="60000"/>
          <a:lumOff val="40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C9E76C-7587-4DB1-B72F-A41F1716FE56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E1E6A3-D993-4A3E-AF27-51D7BF99740E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algn="ctr"/>
          <a:r>
            <a:rPr lang="ru-RU" sz="2200" b="1" dirty="0" smtClean="0">
              <a:solidFill>
                <a:schemeClr val="accent2">
                  <a:lumMod val="75000"/>
                </a:schemeClr>
              </a:solidFill>
            </a:rPr>
            <a:t>        </a:t>
          </a:r>
          <a:r>
            <a:rPr lang="ru-RU" sz="1800" b="1" dirty="0" smtClean="0">
              <a:solidFill>
                <a:schemeClr val="accent2">
                  <a:lumMod val="75000"/>
                </a:schemeClr>
              </a:solidFill>
            </a:rPr>
            <a:t>Младший дошкольный возраст</a:t>
          </a:r>
        </a:p>
        <a:p>
          <a:pPr algn="ctr"/>
          <a:r>
            <a:rPr lang="ru-RU" sz="1800" b="0" dirty="0" smtClean="0">
              <a:solidFill>
                <a:schemeClr val="accent2">
                  <a:lumMod val="75000"/>
                </a:schemeClr>
              </a:solidFill>
            </a:rPr>
            <a:t>- Экскурсии по детскому саду                        </a:t>
          </a:r>
        </a:p>
        <a:p>
          <a:pPr algn="l"/>
          <a:r>
            <a:rPr lang="ru-RU" sz="1800" b="0" dirty="0" smtClean="0">
              <a:solidFill>
                <a:schemeClr val="accent2">
                  <a:lumMod val="75000"/>
                </a:schemeClr>
              </a:solidFill>
            </a:rPr>
            <a:t>              - Знакомство с сотрудниками ДОУ</a:t>
          </a:r>
          <a:endParaRPr lang="ru-RU" sz="1800" b="0" dirty="0">
            <a:solidFill>
              <a:schemeClr val="accent2">
                <a:lumMod val="75000"/>
              </a:schemeClr>
            </a:solidFill>
          </a:endParaRPr>
        </a:p>
      </dgm:t>
    </dgm:pt>
    <dgm:pt modelId="{DE154802-74A0-4F48-8300-55A73892EFA5}" type="parTrans" cxnId="{A6AEDF49-B9F8-4CC3-93CD-C0C416BC390E}">
      <dgm:prSet/>
      <dgm:spPr/>
      <dgm:t>
        <a:bodyPr/>
        <a:lstStyle/>
        <a:p>
          <a:endParaRPr lang="ru-RU"/>
        </a:p>
      </dgm:t>
    </dgm:pt>
    <dgm:pt modelId="{F35CFB56-6BA4-407D-8611-9C42B541D71E}" type="sibTrans" cxnId="{A6AEDF49-B9F8-4CC3-93CD-C0C416BC390E}">
      <dgm:prSet/>
      <dgm:spPr/>
      <dgm:t>
        <a:bodyPr/>
        <a:lstStyle/>
        <a:p>
          <a:endParaRPr lang="ru-RU"/>
        </a:p>
      </dgm:t>
    </dgm:pt>
    <dgm:pt modelId="{CED73DE4-B47D-4C3E-93DA-198420774854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1">
            <a:lumMod val="60000"/>
            <a:lumOff val="40000"/>
          </a:schemeClr>
        </a:solidFill>
        <a:ln>
          <a:solidFill>
            <a:srgbClr val="00B050"/>
          </a:solidFill>
        </a:ln>
      </dgm:spPr>
      <dgm:t>
        <a:bodyPr/>
        <a:lstStyle/>
        <a:p>
          <a:pPr algn="l"/>
          <a:r>
            <a:rPr lang="ru-RU" sz="1600" b="0" dirty="0" smtClean="0">
              <a:solidFill>
                <a:schemeClr val="accent1">
                  <a:lumMod val="50000"/>
                </a:schemeClr>
              </a:solidFill>
            </a:rPr>
            <a:t>                                </a:t>
          </a:r>
          <a:r>
            <a:rPr lang="ru-RU" sz="1800" b="1" dirty="0" smtClean="0">
              <a:solidFill>
                <a:schemeClr val="accent1">
                  <a:lumMod val="50000"/>
                </a:schemeClr>
              </a:solidFill>
            </a:rPr>
            <a:t>Средняя группа              </a:t>
          </a:r>
          <a:endParaRPr lang="ru-RU" sz="1600" b="1" dirty="0" smtClean="0">
            <a:solidFill>
              <a:schemeClr val="accent1">
                <a:lumMod val="50000"/>
              </a:schemeClr>
            </a:solidFill>
          </a:endParaRPr>
        </a:p>
        <a:p>
          <a:pPr algn="l"/>
          <a:r>
            <a:rPr lang="ru-RU" sz="1600" b="0" dirty="0" smtClean="0"/>
            <a:t>             - </a:t>
          </a:r>
          <a:r>
            <a:rPr lang="ru-RU" sz="1600" b="0" dirty="0" smtClean="0">
              <a:solidFill>
                <a:schemeClr val="accent1">
                  <a:lumMod val="50000"/>
                </a:schemeClr>
              </a:solidFill>
            </a:rPr>
            <a:t>Целевые прогулки на ближайшие улицы                </a:t>
          </a:r>
        </a:p>
        <a:p>
          <a:pPr algn="l"/>
          <a:r>
            <a:rPr lang="ru-RU" sz="1600" b="0" dirty="0" smtClean="0">
              <a:solidFill>
                <a:schemeClr val="accent1">
                  <a:lumMod val="50000"/>
                </a:schemeClr>
              </a:solidFill>
            </a:rPr>
            <a:t>             - Знакомство с достопримечательностями города, </a:t>
          </a:r>
          <a:r>
            <a:rPr lang="ru-RU" sz="1600" b="0" dirty="0" err="1" smtClean="0">
              <a:solidFill>
                <a:schemeClr val="accent1">
                  <a:lumMod val="50000"/>
                </a:schemeClr>
              </a:solidFill>
            </a:rPr>
            <a:t>пр</a:t>
          </a:r>
          <a:r>
            <a:rPr lang="ru-RU" sz="1600" b="0" dirty="0" smtClean="0">
              <a:solidFill>
                <a:schemeClr val="accent1">
                  <a:lumMod val="50000"/>
                </a:schemeClr>
              </a:solidFill>
            </a:rPr>
            <a:t>            природой родного края         </a:t>
          </a:r>
          <a:endParaRPr lang="ru-RU" sz="1600" b="0" dirty="0">
            <a:solidFill>
              <a:schemeClr val="accent1">
                <a:lumMod val="50000"/>
              </a:schemeClr>
            </a:solidFill>
          </a:endParaRPr>
        </a:p>
      </dgm:t>
    </dgm:pt>
    <dgm:pt modelId="{8198ABE3-7D49-44C9-A05F-C6DFB2E09B2E}" type="parTrans" cxnId="{B15F25CD-C3A5-4A24-A771-EA8C83D1233F}">
      <dgm:prSet/>
      <dgm:spPr/>
      <dgm:t>
        <a:bodyPr/>
        <a:lstStyle/>
        <a:p>
          <a:endParaRPr lang="ru-RU"/>
        </a:p>
      </dgm:t>
    </dgm:pt>
    <dgm:pt modelId="{48E5767D-32BD-4CFF-83F2-A3A52C871EE1}" type="sibTrans" cxnId="{B15F25CD-C3A5-4A24-A771-EA8C83D1233F}">
      <dgm:prSet/>
      <dgm:spPr/>
      <dgm:t>
        <a:bodyPr/>
        <a:lstStyle/>
        <a:p>
          <a:endParaRPr lang="ru-RU"/>
        </a:p>
      </dgm:t>
    </dgm:pt>
    <dgm:pt modelId="{C5AF0EA8-20AC-41E3-870D-8CF282B62680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ru-RU" sz="2000" dirty="0" smtClean="0"/>
            <a:t>                   </a:t>
          </a:r>
          <a:r>
            <a:rPr lang="ru-RU" sz="1800" b="1" dirty="0" smtClean="0">
              <a:solidFill>
                <a:schemeClr val="accent4">
                  <a:lumMod val="50000"/>
                </a:schemeClr>
              </a:solidFill>
            </a:rPr>
            <a:t>Старший дошкольный возраст    </a:t>
          </a:r>
        </a:p>
        <a:p>
          <a:r>
            <a:rPr lang="ru-RU" sz="1600" dirty="0" smtClean="0"/>
            <a:t>            - </a:t>
          </a:r>
          <a:r>
            <a:rPr lang="ru-RU" sz="1600" dirty="0" smtClean="0">
              <a:solidFill>
                <a:schemeClr val="accent4">
                  <a:lumMod val="50000"/>
                </a:schemeClr>
              </a:solidFill>
            </a:rPr>
            <a:t>Знакомство с учреждениями здравоохранения,</a:t>
          </a:r>
        </a:p>
        <a:p>
          <a:r>
            <a:rPr lang="ru-RU" sz="1600" dirty="0" smtClean="0">
              <a:solidFill>
                <a:schemeClr val="accent4">
                  <a:lumMod val="50000"/>
                </a:schemeClr>
              </a:solidFill>
            </a:rPr>
            <a:t>                образования, культуры, сферы услуг и т.д.</a:t>
          </a:r>
        </a:p>
        <a:p>
          <a:r>
            <a:rPr lang="ru-RU" sz="1600" dirty="0" smtClean="0">
              <a:solidFill>
                <a:schemeClr val="accent4">
                  <a:lumMod val="50000"/>
                </a:schemeClr>
              </a:solidFill>
            </a:rPr>
            <a:t>            - Взаимодействие со школами, музеями,</a:t>
          </a:r>
        </a:p>
        <a:p>
          <a:r>
            <a:rPr lang="ru-RU" sz="1600" dirty="0" smtClean="0">
              <a:solidFill>
                <a:schemeClr val="accent4">
                  <a:lumMod val="50000"/>
                </a:schemeClr>
              </a:solidFill>
            </a:rPr>
            <a:t>                библиотеками, станцией туризма.               </a:t>
          </a:r>
          <a:endParaRPr lang="ru-RU" sz="1600" dirty="0">
            <a:solidFill>
              <a:schemeClr val="accent4">
                <a:lumMod val="50000"/>
              </a:schemeClr>
            </a:solidFill>
          </a:endParaRPr>
        </a:p>
      </dgm:t>
    </dgm:pt>
    <dgm:pt modelId="{CDF3975A-4860-4BD8-96EC-4079B495252C}" type="parTrans" cxnId="{2FD8DA14-5AA9-4B7C-ACA8-CDB62820E10D}">
      <dgm:prSet/>
      <dgm:spPr/>
      <dgm:t>
        <a:bodyPr/>
        <a:lstStyle/>
        <a:p>
          <a:endParaRPr lang="ru-RU"/>
        </a:p>
      </dgm:t>
    </dgm:pt>
    <dgm:pt modelId="{438A475D-24C6-48E1-B248-C629984AEAB2}" type="sibTrans" cxnId="{2FD8DA14-5AA9-4B7C-ACA8-CDB62820E10D}">
      <dgm:prSet/>
      <dgm:spPr/>
      <dgm:t>
        <a:bodyPr/>
        <a:lstStyle/>
        <a:p>
          <a:endParaRPr lang="ru-RU"/>
        </a:p>
      </dgm:t>
    </dgm:pt>
    <dgm:pt modelId="{F7DDE3AD-EA9E-4971-BEDB-72DE7F43711F}" type="pres">
      <dgm:prSet presAssocID="{A5C9E76C-7587-4DB1-B72F-A41F1716FE5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C0BF41-EAF0-435C-9D62-B026B9E78846}" type="pres">
      <dgm:prSet presAssocID="{76E1E6A3-D993-4A3E-AF27-51D7BF99740E}" presName="comp" presStyleCnt="0"/>
      <dgm:spPr/>
    </dgm:pt>
    <dgm:pt modelId="{1CE90EA4-A1EB-46E7-9A2F-5D0F52E9503F}" type="pres">
      <dgm:prSet presAssocID="{76E1E6A3-D993-4A3E-AF27-51D7BF99740E}" presName="box" presStyleLbl="node1" presStyleIdx="0" presStyleCnt="3" custScaleY="90398"/>
      <dgm:spPr/>
      <dgm:t>
        <a:bodyPr/>
        <a:lstStyle/>
        <a:p>
          <a:endParaRPr lang="ru-RU"/>
        </a:p>
      </dgm:t>
    </dgm:pt>
    <dgm:pt modelId="{A2951CB2-C1FE-43F1-95ED-0D373F32244F}" type="pres">
      <dgm:prSet presAssocID="{76E1E6A3-D993-4A3E-AF27-51D7BF99740E}" presName="img" presStyleLbl="fgImgPlace1" presStyleIdx="0" presStyleCnt="3" custScaleX="130277" custScaleY="130406" custLinFactNeighborX="17717" custLinFactNeighborY="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000" b="-32000"/>
          </a:stretch>
        </a:blip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711154CB-28D6-42FE-85CB-F04186743B50}" type="pres">
      <dgm:prSet presAssocID="{76E1E6A3-D993-4A3E-AF27-51D7BF99740E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281771-4429-4111-A288-716946AF7C5C}" type="pres">
      <dgm:prSet presAssocID="{F35CFB56-6BA4-407D-8611-9C42B541D71E}" presName="spacer" presStyleCnt="0"/>
      <dgm:spPr/>
    </dgm:pt>
    <dgm:pt modelId="{E9A5C5C2-A895-49BE-8B5E-EB468EF096A9}" type="pres">
      <dgm:prSet presAssocID="{CED73DE4-B47D-4C3E-93DA-198420774854}" presName="comp" presStyleCnt="0"/>
      <dgm:spPr/>
    </dgm:pt>
    <dgm:pt modelId="{3AE90E02-2D61-418D-BAF9-69BD0D773396}" type="pres">
      <dgm:prSet presAssocID="{CED73DE4-B47D-4C3E-93DA-198420774854}" presName="box" presStyleLbl="node1" presStyleIdx="1" presStyleCnt="3" custScaleY="103507"/>
      <dgm:spPr/>
      <dgm:t>
        <a:bodyPr/>
        <a:lstStyle/>
        <a:p>
          <a:endParaRPr lang="ru-RU"/>
        </a:p>
      </dgm:t>
    </dgm:pt>
    <dgm:pt modelId="{027C1581-43AA-4178-A3D1-CEDA3FD6A2F6}" type="pres">
      <dgm:prSet presAssocID="{CED73DE4-B47D-4C3E-93DA-198420774854}" presName="img" presStyleLbl="fgImgPlace1" presStyleIdx="1" presStyleCnt="3" custScaleX="135325" custScaleY="126158" custLinFactNeighborX="18994" custLinFactNeighborY="-781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D620BECA-89D9-469D-9738-E054BC81376D}" type="pres">
      <dgm:prSet presAssocID="{CED73DE4-B47D-4C3E-93DA-198420774854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3CC9F5-C654-4F3C-95BB-E66E3DE7728E}" type="pres">
      <dgm:prSet presAssocID="{48E5767D-32BD-4CFF-83F2-A3A52C871EE1}" presName="spacer" presStyleCnt="0"/>
      <dgm:spPr/>
    </dgm:pt>
    <dgm:pt modelId="{E23E905D-48F2-423B-98BF-0344DD8A3E8B}" type="pres">
      <dgm:prSet presAssocID="{C5AF0EA8-20AC-41E3-870D-8CF282B62680}" presName="comp" presStyleCnt="0"/>
      <dgm:spPr/>
    </dgm:pt>
    <dgm:pt modelId="{AE422D0E-E64B-4EB7-B84B-E100071CF3B4}" type="pres">
      <dgm:prSet presAssocID="{C5AF0EA8-20AC-41E3-870D-8CF282B62680}" presName="box" presStyleLbl="node1" presStyleIdx="2" presStyleCnt="3" custScaleY="115513" custLinFactNeighborY="328"/>
      <dgm:spPr/>
      <dgm:t>
        <a:bodyPr/>
        <a:lstStyle/>
        <a:p>
          <a:endParaRPr lang="ru-RU"/>
        </a:p>
      </dgm:t>
    </dgm:pt>
    <dgm:pt modelId="{0210D94B-F50C-4544-B8C2-261319DDD66A}" type="pres">
      <dgm:prSet presAssocID="{C5AF0EA8-20AC-41E3-870D-8CF282B62680}" presName="img" presStyleLbl="fgImgPlace1" presStyleIdx="2" presStyleCnt="3" custScaleX="135001" custScaleY="131432" custLinFactNeighborX="21413" custLinFactNeighborY="11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4000" b="-34000"/>
          </a:stretch>
        </a:blip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7F0A08F4-6586-4CB2-8C94-2B91762CA8E2}" type="pres">
      <dgm:prSet presAssocID="{C5AF0EA8-20AC-41E3-870D-8CF282B62680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8015D7-5ADE-45EA-AF52-20119036F452}" type="presOf" srcId="{C5AF0EA8-20AC-41E3-870D-8CF282B62680}" destId="{7F0A08F4-6586-4CB2-8C94-2B91762CA8E2}" srcOrd="1" destOrd="0" presId="urn:microsoft.com/office/officeart/2005/8/layout/vList4"/>
    <dgm:cxn modelId="{3CC47D53-792A-4424-9C04-8B776B7CB3E7}" type="presOf" srcId="{76E1E6A3-D993-4A3E-AF27-51D7BF99740E}" destId="{711154CB-28D6-42FE-85CB-F04186743B50}" srcOrd="1" destOrd="0" presId="urn:microsoft.com/office/officeart/2005/8/layout/vList4"/>
    <dgm:cxn modelId="{7EDBBE30-3A9B-4E5E-8891-EFDEC6C33744}" type="presOf" srcId="{CED73DE4-B47D-4C3E-93DA-198420774854}" destId="{D620BECA-89D9-469D-9738-E054BC81376D}" srcOrd="1" destOrd="0" presId="urn:microsoft.com/office/officeart/2005/8/layout/vList4"/>
    <dgm:cxn modelId="{B110C629-831A-4C0C-85B5-D8E277E552FD}" type="presOf" srcId="{76E1E6A3-D993-4A3E-AF27-51D7BF99740E}" destId="{1CE90EA4-A1EB-46E7-9A2F-5D0F52E9503F}" srcOrd="0" destOrd="0" presId="urn:microsoft.com/office/officeart/2005/8/layout/vList4"/>
    <dgm:cxn modelId="{0B7FD724-BDB2-4A2C-A1B8-6CEE4A004D9F}" type="presOf" srcId="{C5AF0EA8-20AC-41E3-870D-8CF282B62680}" destId="{AE422D0E-E64B-4EB7-B84B-E100071CF3B4}" srcOrd="0" destOrd="0" presId="urn:microsoft.com/office/officeart/2005/8/layout/vList4"/>
    <dgm:cxn modelId="{A6AEDF49-B9F8-4CC3-93CD-C0C416BC390E}" srcId="{A5C9E76C-7587-4DB1-B72F-A41F1716FE56}" destId="{76E1E6A3-D993-4A3E-AF27-51D7BF99740E}" srcOrd="0" destOrd="0" parTransId="{DE154802-74A0-4F48-8300-55A73892EFA5}" sibTransId="{F35CFB56-6BA4-407D-8611-9C42B541D71E}"/>
    <dgm:cxn modelId="{0177CA5C-3405-4381-8266-3337577ED80F}" type="presOf" srcId="{A5C9E76C-7587-4DB1-B72F-A41F1716FE56}" destId="{F7DDE3AD-EA9E-4971-BEDB-72DE7F43711F}" srcOrd="0" destOrd="0" presId="urn:microsoft.com/office/officeart/2005/8/layout/vList4"/>
    <dgm:cxn modelId="{2FD8DA14-5AA9-4B7C-ACA8-CDB62820E10D}" srcId="{A5C9E76C-7587-4DB1-B72F-A41F1716FE56}" destId="{C5AF0EA8-20AC-41E3-870D-8CF282B62680}" srcOrd="2" destOrd="0" parTransId="{CDF3975A-4860-4BD8-96EC-4079B495252C}" sibTransId="{438A475D-24C6-48E1-B248-C629984AEAB2}"/>
    <dgm:cxn modelId="{3C10DDD0-FE2F-4E1D-9371-EBEDD89F1567}" type="presOf" srcId="{CED73DE4-B47D-4C3E-93DA-198420774854}" destId="{3AE90E02-2D61-418D-BAF9-69BD0D773396}" srcOrd="0" destOrd="0" presId="urn:microsoft.com/office/officeart/2005/8/layout/vList4"/>
    <dgm:cxn modelId="{B15F25CD-C3A5-4A24-A771-EA8C83D1233F}" srcId="{A5C9E76C-7587-4DB1-B72F-A41F1716FE56}" destId="{CED73DE4-B47D-4C3E-93DA-198420774854}" srcOrd="1" destOrd="0" parTransId="{8198ABE3-7D49-44C9-A05F-C6DFB2E09B2E}" sibTransId="{48E5767D-32BD-4CFF-83F2-A3A52C871EE1}"/>
    <dgm:cxn modelId="{2901A5C4-E374-4E11-8EDC-2ACDF44A977E}" type="presParOf" srcId="{F7DDE3AD-EA9E-4971-BEDB-72DE7F43711F}" destId="{BCC0BF41-EAF0-435C-9D62-B026B9E78846}" srcOrd="0" destOrd="0" presId="urn:microsoft.com/office/officeart/2005/8/layout/vList4"/>
    <dgm:cxn modelId="{C01F44C9-A528-47D6-92F4-69E0556EDDD7}" type="presParOf" srcId="{BCC0BF41-EAF0-435C-9D62-B026B9E78846}" destId="{1CE90EA4-A1EB-46E7-9A2F-5D0F52E9503F}" srcOrd="0" destOrd="0" presId="urn:microsoft.com/office/officeart/2005/8/layout/vList4"/>
    <dgm:cxn modelId="{C7D9EA59-4E3F-43E9-8956-32FBD59A6980}" type="presParOf" srcId="{BCC0BF41-EAF0-435C-9D62-B026B9E78846}" destId="{A2951CB2-C1FE-43F1-95ED-0D373F32244F}" srcOrd="1" destOrd="0" presId="urn:microsoft.com/office/officeart/2005/8/layout/vList4"/>
    <dgm:cxn modelId="{7D60211C-F39B-4558-8B3D-38B212DAE797}" type="presParOf" srcId="{BCC0BF41-EAF0-435C-9D62-B026B9E78846}" destId="{711154CB-28D6-42FE-85CB-F04186743B50}" srcOrd="2" destOrd="0" presId="urn:microsoft.com/office/officeart/2005/8/layout/vList4"/>
    <dgm:cxn modelId="{8E990E31-8CD6-4F3A-B2E0-A6395C388CB4}" type="presParOf" srcId="{F7DDE3AD-EA9E-4971-BEDB-72DE7F43711F}" destId="{2A281771-4429-4111-A288-716946AF7C5C}" srcOrd="1" destOrd="0" presId="urn:microsoft.com/office/officeart/2005/8/layout/vList4"/>
    <dgm:cxn modelId="{6D91DDA3-2BE8-465E-AB26-1AEDD419F33F}" type="presParOf" srcId="{F7DDE3AD-EA9E-4971-BEDB-72DE7F43711F}" destId="{E9A5C5C2-A895-49BE-8B5E-EB468EF096A9}" srcOrd="2" destOrd="0" presId="urn:microsoft.com/office/officeart/2005/8/layout/vList4"/>
    <dgm:cxn modelId="{FB6F9082-C277-45D7-AAF3-2C6E1212C9D1}" type="presParOf" srcId="{E9A5C5C2-A895-49BE-8B5E-EB468EF096A9}" destId="{3AE90E02-2D61-418D-BAF9-69BD0D773396}" srcOrd="0" destOrd="0" presId="urn:microsoft.com/office/officeart/2005/8/layout/vList4"/>
    <dgm:cxn modelId="{02BBFAC9-635A-4397-B099-54A76134E526}" type="presParOf" srcId="{E9A5C5C2-A895-49BE-8B5E-EB468EF096A9}" destId="{027C1581-43AA-4178-A3D1-CEDA3FD6A2F6}" srcOrd="1" destOrd="0" presId="urn:microsoft.com/office/officeart/2005/8/layout/vList4"/>
    <dgm:cxn modelId="{36486DFB-7DDF-4F56-8E89-45722E28E264}" type="presParOf" srcId="{E9A5C5C2-A895-49BE-8B5E-EB468EF096A9}" destId="{D620BECA-89D9-469D-9738-E054BC81376D}" srcOrd="2" destOrd="0" presId="urn:microsoft.com/office/officeart/2005/8/layout/vList4"/>
    <dgm:cxn modelId="{33977D24-4BB4-4797-BB92-4D70AF2AE6BD}" type="presParOf" srcId="{F7DDE3AD-EA9E-4971-BEDB-72DE7F43711F}" destId="{EE3CC9F5-C654-4F3C-95BB-E66E3DE7728E}" srcOrd="3" destOrd="0" presId="urn:microsoft.com/office/officeart/2005/8/layout/vList4"/>
    <dgm:cxn modelId="{E4BE303C-ABE4-41DE-BE81-B6C5FC41D684}" type="presParOf" srcId="{F7DDE3AD-EA9E-4971-BEDB-72DE7F43711F}" destId="{E23E905D-48F2-423B-98BF-0344DD8A3E8B}" srcOrd="4" destOrd="0" presId="urn:microsoft.com/office/officeart/2005/8/layout/vList4"/>
    <dgm:cxn modelId="{4B331DE3-48B6-4F00-B811-7F6F9C124306}" type="presParOf" srcId="{E23E905D-48F2-423B-98BF-0344DD8A3E8B}" destId="{AE422D0E-E64B-4EB7-B84B-E100071CF3B4}" srcOrd="0" destOrd="0" presId="urn:microsoft.com/office/officeart/2005/8/layout/vList4"/>
    <dgm:cxn modelId="{9CDC03BF-6DF6-4D0F-AC5D-5F69DEA72757}" type="presParOf" srcId="{E23E905D-48F2-423B-98BF-0344DD8A3E8B}" destId="{0210D94B-F50C-4544-B8C2-261319DDD66A}" srcOrd="1" destOrd="0" presId="urn:microsoft.com/office/officeart/2005/8/layout/vList4"/>
    <dgm:cxn modelId="{ECEAE199-F203-4748-B5A3-2A1A7A8F0B80}" type="presParOf" srcId="{E23E905D-48F2-423B-98BF-0344DD8A3E8B}" destId="{7F0A08F4-6586-4CB2-8C94-2B91762CA8E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9230C7-66BD-4839-A7AC-410269B5BC27}">
      <dsp:nvSpPr>
        <dsp:cNvPr id="0" name=""/>
        <dsp:cNvSpPr/>
      </dsp:nvSpPr>
      <dsp:spPr>
        <a:xfrm>
          <a:off x="216030" y="0"/>
          <a:ext cx="2646811" cy="50298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180000"/>
                <a:lumMod val="100000"/>
              </a:schemeClr>
            </a:gs>
            <a:gs pos="40000">
              <a:schemeClr val="accent2">
                <a:tint val="60000"/>
                <a:satMod val="130000"/>
                <a:lumMod val="100000"/>
              </a:schemeClr>
            </a:gs>
            <a:gs pos="100000">
              <a:schemeClr val="accent2">
                <a:tint val="96000"/>
                <a:lumMod val="108000"/>
              </a:schemeClr>
            </a:gs>
          </a:gsLst>
          <a:lin ang="5400000" scaled="0"/>
        </a:gradFill>
        <a:ln w="2857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2">
                  <a:lumMod val="75000"/>
                </a:schemeClr>
              </a:solidFill>
            </a:rPr>
            <a:t>Традиционные</a:t>
          </a:r>
          <a:endParaRPr lang="ru-RU" sz="20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230762" y="14732"/>
        <a:ext cx="2617347" cy="473524"/>
      </dsp:txXfrm>
    </dsp:sp>
    <dsp:sp modelId="{AD37AEFB-225A-4461-8D15-9C1D702FD340}">
      <dsp:nvSpPr>
        <dsp:cNvPr id="0" name=""/>
        <dsp:cNvSpPr/>
      </dsp:nvSpPr>
      <dsp:spPr>
        <a:xfrm>
          <a:off x="480711" y="502988"/>
          <a:ext cx="131760" cy="6678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7843"/>
              </a:lnTo>
              <a:lnTo>
                <a:pt x="131760" y="66784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770821-5D21-4020-BE18-B89E5198CA29}">
      <dsp:nvSpPr>
        <dsp:cNvPr id="0" name=""/>
        <dsp:cNvSpPr/>
      </dsp:nvSpPr>
      <dsp:spPr>
        <a:xfrm>
          <a:off x="612472" y="783707"/>
          <a:ext cx="2565213" cy="774248"/>
        </a:xfrm>
        <a:prstGeom prst="roundRect">
          <a:avLst>
            <a:gd name="adj" fmla="val 10000"/>
          </a:avLst>
        </a:prstGeom>
        <a:solidFill>
          <a:schemeClr val="bg2">
            <a:lumMod val="90000"/>
            <a:alpha val="90000"/>
          </a:schemeClr>
        </a:solidFill>
        <a:ln w="15875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1">
                  <a:lumMod val="75000"/>
                </a:schemeClr>
              </a:solidFill>
            </a:rPr>
            <a:t>Коллективные</a:t>
          </a:r>
          <a:endParaRPr lang="ru-RU" sz="20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635149" y="806384"/>
        <a:ext cx="2519859" cy="728894"/>
      </dsp:txXfrm>
    </dsp:sp>
    <dsp:sp modelId="{2880E0E6-05DD-4429-9CCF-D187871D18C2}">
      <dsp:nvSpPr>
        <dsp:cNvPr id="0" name=""/>
        <dsp:cNvSpPr/>
      </dsp:nvSpPr>
      <dsp:spPr>
        <a:xfrm>
          <a:off x="480711" y="502988"/>
          <a:ext cx="131760" cy="17026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2619"/>
              </a:lnTo>
              <a:lnTo>
                <a:pt x="131760" y="170261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F4FB99-18CF-4C56-9C68-440C810D95B9}">
      <dsp:nvSpPr>
        <dsp:cNvPr id="0" name=""/>
        <dsp:cNvSpPr/>
      </dsp:nvSpPr>
      <dsp:spPr>
        <a:xfrm>
          <a:off x="612472" y="1837294"/>
          <a:ext cx="2589062" cy="736627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15875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5">
                  <a:lumMod val="75000"/>
                </a:schemeClr>
              </a:solidFill>
            </a:rPr>
            <a:t>Индивидуальные</a:t>
          </a:r>
          <a:endParaRPr lang="ru-RU" sz="2000" b="1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634047" y="1858869"/>
        <a:ext cx="2545912" cy="693477"/>
      </dsp:txXfrm>
    </dsp:sp>
    <dsp:sp modelId="{D588FA7E-B062-4AFF-B311-8CDC981DD078}">
      <dsp:nvSpPr>
        <dsp:cNvPr id="0" name=""/>
        <dsp:cNvSpPr/>
      </dsp:nvSpPr>
      <dsp:spPr>
        <a:xfrm>
          <a:off x="480711" y="502988"/>
          <a:ext cx="125628" cy="27345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4575"/>
              </a:lnTo>
              <a:lnTo>
                <a:pt x="125628" y="273457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1502E1-783F-48BD-9604-4B3363094DB4}">
      <dsp:nvSpPr>
        <dsp:cNvPr id="0" name=""/>
        <dsp:cNvSpPr/>
      </dsp:nvSpPr>
      <dsp:spPr>
        <a:xfrm>
          <a:off x="606340" y="2818622"/>
          <a:ext cx="2746868" cy="837881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  <a:alpha val="90000"/>
          </a:schemeClr>
        </a:solidFill>
        <a:ln w="15875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1">
                  <a:lumMod val="75000"/>
                </a:schemeClr>
              </a:solidFill>
            </a:rPr>
            <a:t>Наглядно-информационные</a:t>
          </a:r>
          <a:endParaRPr lang="ru-RU" sz="20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630881" y="2843163"/>
        <a:ext cx="2697786" cy="788799"/>
      </dsp:txXfrm>
    </dsp:sp>
    <dsp:sp modelId="{3EC97ED0-08CB-47FE-9ED9-3CB2A2F7CAE5}">
      <dsp:nvSpPr>
        <dsp:cNvPr id="0" name=""/>
        <dsp:cNvSpPr/>
      </dsp:nvSpPr>
      <dsp:spPr>
        <a:xfrm>
          <a:off x="3410498" y="0"/>
          <a:ext cx="2687215" cy="50459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180000"/>
                <a:lumMod val="100000"/>
              </a:schemeClr>
            </a:gs>
            <a:gs pos="40000">
              <a:schemeClr val="accent4">
                <a:tint val="60000"/>
                <a:satMod val="130000"/>
                <a:lumMod val="100000"/>
              </a:schemeClr>
            </a:gs>
            <a:gs pos="100000">
              <a:schemeClr val="accent4">
                <a:tint val="96000"/>
                <a:lumMod val="108000"/>
              </a:schemeClr>
            </a:gs>
          </a:gsLst>
          <a:lin ang="5400000" scaled="0"/>
        </a:gradFill>
        <a:ln w="28575" cap="flat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4">
                  <a:lumMod val="50000"/>
                </a:schemeClr>
              </a:solidFill>
            </a:rPr>
            <a:t>Нетрадиционные</a:t>
          </a:r>
          <a:endParaRPr lang="ru-RU" sz="2000" b="1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3425277" y="14779"/>
        <a:ext cx="2657657" cy="475039"/>
      </dsp:txXfrm>
    </dsp:sp>
    <dsp:sp modelId="{F56263F8-19EC-4359-AAE6-3AB65670A296}">
      <dsp:nvSpPr>
        <dsp:cNvPr id="0" name=""/>
        <dsp:cNvSpPr/>
      </dsp:nvSpPr>
      <dsp:spPr>
        <a:xfrm>
          <a:off x="3679219" y="504597"/>
          <a:ext cx="198305" cy="6475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7574"/>
              </a:lnTo>
              <a:lnTo>
                <a:pt x="198305" y="64757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EBBBFA-7AF9-4C66-9BDD-DE12E748D0A1}">
      <dsp:nvSpPr>
        <dsp:cNvPr id="0" name=""/>
        <dsp:cNvSpPr/>
      </dsp:nvSpPr>
      <dsp:spPr>
        <a:xfrm>
          <a:off x="3877525" y="767494"/>
          <a:ext cx="3127663" cy="769354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15875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5">
                  <a:lumMod val="75000"/>
                </a:schemeClr>
              </a:solidFill>
            </a:rPr>
            <a:t>Информационно-аналитические</a:t>
          </a:r>
          <a:endParaRPr lang="ru-RU" sz="2000" b="1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3900059" y="790028"/>
        <a:ext cx="3082595" cy="724286"/>
      </dsp:txXfrm>
    </dsp:sp>
    <dsp:sp modelId="{507B7D56-CB95-4D99-835B-280A2075CEBD}">
      <dsp:nvSpPr>
        <dsp:cNvPr id="0" name=""/>
        <dsp:cNvSpPr/>
      </dsp:nvSpPr>
      <dsp:spPr>
        <a:xfrm>
          <a:off x="3679219" y="504597"/>
          <a:ext cx="302943" cy="16461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6176"/>
              </a:lnTo>
              <a:lnTo>
                <a:pt x="302943" y="164617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BF1D0C-6954-44DE-BB11-E857121C5A25}">
      <dsp:nvSpPr>
        <dsp:cNvPr id="0" name=""/>
        <dsp:cNvSpPr/>
      </dsp:nvSpPr>
      <dsp:spPr>
        <a:xfrm>
          <a:off x="3982163" y="1869206"/>
          <a:ext cx="3040706" cy="563135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  <a:alpha val="90000"/>
          </a:schemeClr>
        </a:solidFill>
        <a:ln w="15875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1">
                  <a:lumMod val="75000"/>
                </a:schemeClr>
              </a:solidFill>
            </a:rPr>
            <a:t>Досуговые</a:t>
          </a:r>
          <a:endParaRPr lang="ru-RU" sz="20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998657" y="1885700"/>
        <a:ext cx="3007718" cy="530147"/>
      </dsp:txXfrm>
    </dsp:sp>
    <dsp:sp modelId="{D38C0F9F-F268-4C96-BB6F-5AECC3692D23}">
      <dsp:nvSpPr>
        <dsp:cNvPr id="0" name=""/>
        <dsp:cNvSpPr/>
      </dsp:nvSpPr>
      <dsp:spPr>
        <a:xfrm>
          <a:off x="3679219" y="504597"/>
          <a:ext cx="281222" cy="24506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0638"/>
              </a:lnTo>
              <a:lnTo>
                <a:pt x="281222" y="245063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B00D47-21FF-4DBC-AE87-342AF1294F05}">
      <dsp:nvSpPr>
        <dsp:cNvPr id="0" name=""/>
        <dsp:cNvSpPr/>
      </dsp:nvSpPr>
      <dsp:spPr>
        <a:xfrm>
          <a:off x="3960442" y="2664293"/>
          <a:ext cx="2981048" cy="581884"/>
        </a:xfrm>
        <a:prstGeom prst="roundRect">
          <a:avLst>
            <a:gd name="adj" fmla="val 10000"/>
          </a:avLst>
        </a:prstGeom>
        <a:solidFill>
          <a:schemeClr val="bg2">
            <a:lumMod val="90000"/>
            <a:alpha val="90000"/>
          </a:schemeClr>
        </a:solidFill>
        <a:ln w="15875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1">
                  <a:lumMod val="75000"/>
                </a:schemeClr>
              </a:solidFill>
            </a:rPr>
            <a:t>Познавательные</a:t>
          </a:r>
          <a:r>
            <a:rPr lang="ru-RU" sz="1800" kern="1200" dirty="0" smtClean="0"/>
            <a:t> </a:t>
          </a:r>
          <a:endParaRPr lang="ru-RU" sz="1800" kern="1200" dirty="0"/>
        </a:p>
      </dsp:txBody>
      <dsp:txXfrm>
        <a:off x="3977485" y="2681336"/>
        <a:ext cx="2946962" cy="547798"/>
      </dsp:txXfrm>
    </dsp:sp>
    <dsp:sp modelId="{C2CAEE30-16EF-45AA-AA74-B1635EC6DC9D}">
      <dsp:nvSpPr>
        <dsp:cNvPr id="0" name=""/>
        <dsp:cNvSpPr/>
      </dsp:nvSpPr>
      <dsp:spPr>
        <a:xfrm>
          <a:off x="3679219" y="504597"/>
          <a:ext cx="255317" cy="33117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11755"/>
              </a:lnTo>
              <a:lnTo>
                <a:pt x="255317" y="331175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C78FCD-BFC9-4C92-BEF0-C4680A3819C8}">
      <dsp:nvSpPr>
        <dsp:cNvPr id="0" name=""/>
        <dsp:cNvSpPr/>
      </dsp:nvSpPr>
      <dsp:spPr>
        <a:xfrm>
          <a:off x="3934537" y="3502823"/>
          <a:ext cx="2995064" cy="627059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15875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5">
                  <a:lumMod val="75000"/>
                </a:schemeClr>
              </a:solidFill>
            </a:rPr>
            <a:t>Наглядно-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5">
                  <a:lumMod val="75000"/>
                </a:schemeClr>
              </a:solidFill>
            </a:rPr>
            <a:t>информационные</a:t>
          </a:r>
          <a:endParaRPr lang="ru-RU" sz="1800" b="1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3952903" y="3521189"/>
        <a:ext cx="2958332" cy="5903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E90EA4-A1EB-46E7-9A2F-5D0F52E9503F}">
      <dsp:nvSpPr>
        <dsp:cNvPr id="0" name=""/>
        <dsp:cNvSpPr/>
      </dsp:nvSpPr>
      <dsp:spPr>
        <a:xfrm>
          <a:off x="42999" y="91930"/>
          <a:ext cx="7200800" cy="119342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180000"/>
                <a:lumMod val="100000"/>
              </a:schemeClr>
            </a:gs>
            <a:gs pos="40000">
              <a:schemeClr val="accent5">
                <a:tint val="60000"/>
                <a:satMod val="130000"/>
                <a:lumMod val="100000"/>
              </a:schemeClr>
            </a:gs>
            <a:gs pos="100000">
              <a:schemeClr val="accent5"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accent2">
                  <a:lumMod val="75000"/>
                </a:schemeClr>
              </a:solidFill>
            </a:rPr>
            <a:t>        </a:t>
          </a:r>
          <a:r>
            <a:rPr lang="ru-RU" sz="1800" b="1" kern="1200" dirty="0" smtClean="0">
              <a:solidFill>
                <a:schemeClr val="accent2">
                  <a:lumMod val="75000"/>
                </a:schemeClr>
              </a:solidFill>
            </a:rPr>
            <a:t>Младший дошкольный возраст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accent2">
                  <a:lumMod val="75000"/>
                </a:schemeClr>
              </a:solidFill>
            </a:rPr>
            <a:t>- Экскурсии по детскому саду                        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accent2">
                  <a:lumMod val="75000"/>
                </a:schemeClr>
              </a:solidFill>
            </a:rPr>
            <a:t>              - Знакомство с сотрудниками ДОУ</a:t>
          </a:r>
          <a:endParaRPr lang="ru-RU" sz="1800" b="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1615178" y="91930"/>
        <a:ext cx="5628620" cy="1193428"/>
      </dsp:txXfrm>
    </dsp:sp>
    <dsp:sp modelId="{A2951CB2-C1FE-43F1-95ED-0D373F32244F}">
      <dsp:nvSpPr>
        <dsp:cNvPr id="0" name=""/>
        <dsp:cNvSpPr/>
      </dsp:nvSpPr>
      <dsp:spPr>
        <a:xfrm>
          <a:off x="212153" y="0"/>
          <a:ext cx="1876197" cy="137728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000" b="-32000"/>
          </a:stretch>
        </a:blipFill>
        <a:ln w="15875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90E02-2D61-418D-BAF9-69BD0D773396}">
      <dsp:nvSpPr>
        <dsp:cNvPr id="0" name=""/>
        <dsp:cNvSpPr/>
      </dsp:nvSpPr>
      <dsp:spPr>
        <a:xfrm>
          <a:off x="61174" y="1509308"/>
          <a:ext cx="7200800" cy="1366492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9525" cap="flat" cmpd="sng" algn="ctr">
          <a:solidFill>
            <a:srgbClr val="00B050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accent1">
                  <a:lumMod val="50000"/>
                </a:schemeClr>
              </a:solidFill>
            </a:rPr>
            <a:t>                                </a:t>
          </a:r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</a:rPr>
            <a:t>Средняя группа              </a:t>
          </a:r>
          <a:endParaRPr lang="ru-RU" sz="1600" b="1" kern="1200" dirty="0" smtClean="0">
            <a:solidFill>
              <a:schemeClr val="accent1">
                <a:lumMod val="50000"/>
              </a:schemeClr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/>
            <a:t>             - </a:t>
          </a:r>
          <a:r>
            <a:rPr lang="ru-RU" sz="1600" b="0" kern="1200" dirty="0" smtClean="0">
              <a:solidFill>
                <a:schemeClr val="accent1">
                  <a:lumMod val="50000"/>
                </a:schemeClr>
              </a:solidFill>
            </a:rPr>
            <a:t>Целевые прогулки на ближайшие улицы               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accent1">
                  <a:lumMod val="50000"/>
                </a:schemeClr>
              </a:solidFill>
            </a:rPr>
            <a:t>             - Знакомство с достопримечательностями города, </a:t>
          </a:r>
          <a:r>
            <a:rPr lang="ru-RU" sz="1600" b="0" kern="1200" dirty="0" err="1" smtClean="0">
              <a:solidFill>
                <a:schemeClr val="accent1">
                  <a:lumMod val="50000"/>
                </a:schemeClr>
              </a:solidFill>
            </a:rPr>
            <a:t>пр</a:t>
          </a:r>
          <a:r>
            <a:rPr lang="ru-RU" sz="1600" b="0" kern="1200" dirty="0" smtClean="0">
              <a:solidFill>
                <a:schemeClr val="accent1">
                  <a:lumMod val="50000"/>
                </a:schemeClr>
              </a:solidFill>
            </a:rPr>
            <a:t>            природой родного края         </a:t>
          </a:r>
          <a:endParaRPr lang="ru-RU" sz="1600" b="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633353" y="1509308"/>
        <a:ext cx="5628620" cy="1366492"/>
      </dsp:txXfrm>
    </dsp:sp>
    <dsp:sp modelId="{027C1581-43AA-4178-A3D1-CEDA3FD6A2F6}">
      <dsp:nvSpPr>
        <dsp:cNvPr id="0" name=""/>
        <dsp:cNvSpPr/>
      </dsp:nvSpPr>
      <dsp:spPr>
        <a:xfrm>
          <a:off x="212369" y="1518094"/>
          <a:ext cx="1948896" cy="133242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 w="15875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422D0E-E64B-4EB7-B84B-E100071CF3B4}">
      <dsp:nvSpPr>
        <dsp:cNvPr id="0" name=""/>
        <dsp:cNvSpPr/>
      </dsp:nvSpPr>
      <dsp:spPr>
        <a:xfrm>
          <a:off x="60007" y="3011508"/>
          <a:ext cx="7200800" cy="152499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180000"/>
                <a:lumMod val="100000"/>
              </a:schemeClr>
            </a:gs>
            <a:gs pos="40000">
              <a:schemeClr val="accent4">
                <a:tint val="60000"/>
                <a:satMod val="130000"/>
                <a:lumMod val="100000"/>
              </a:schemeClr>
            </a:gs>
            <a:gs pos="100000">
              <a:schemeClr val="accent4"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                   </a:t>
          </a:r>
          <a:r>
            <a:rPr lang="ru-RU" sz="1800" b="1" kern="1200" dirty="0" smtClean="0">
              <a:solidFill>
                <a:schemeClr val="accent4">
                  <a:lumMod val="50000"/>
                </a:schemeClr>
              </a:solidFill>
            </a:rPr>
            <a:t>Старший дошкольный возраст   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           - </a:t>
          </a:r>
          <a:r>
            <a:rPr lang="ru-RU" sz="1600" kern="1200" dirty="0" smtClean="0">
              <a:solidFill>
                <a:schemeClr val="accent4">
                  <a:lumMod val="50000"/>
                </a:schemeClr>
              </a:solidFill>
            </a:rPr>
            <a:t>Знакомство с учреждениями здравоохранения,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4">
                  <a:lumMod val="50000"/>
                </a:schemeClr>
              </a:solidFill>
            </a:rPr>
            <a:t>                образования, культуры, сферы услуг и т.д.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4">
                  <a:lumMod val="50000"/>
                </a:schemeClr>
              </a:solidFill>
            </a:rPr>
            <a:t>            - Взаимодействие со школами, музеями,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4">
                  <a:lumMod val="50000"/>
                </a:schemeClr>
              </a:solidFill>
            </a:rPr>
            <a:t>                библиотеками, станцией туризма.               </a:t>
          </a:r>
          <a:endParaRPr lang="ru-RU" sz="16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1632187" y="3011508"/>
        <a:ext cx="5628620" cy="1524995"/>
      </dsp:txXfrm>
    </dsp:sp>
    <dsp:sp modelId="{0210D94B-F50C-4544-B8C2-261319DDD66A}">
      <dsp:nvSpPr>
        <dsp:cNvPr id="0" name=""/>
        <dsp:cNvSpPr/>
      </dsp:nvSpPr>
      <dsp:spPr>
        <a:xfrm>
          <a:off x="248373" y="3076371"/>
          <a:ext cx="1944230" cy="138812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4000" b="-34000"/>
          </a:stretch>
        </a:blipFill>
        <a:ln w="15875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187624" y="1268760"/>
            <a:ext cx="6768752" cy="2592288"/>
          </a:xfr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«Эффективные формы взаимодействия участников образовательных отношений как условие социализации дошкольников»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331640" y="4221088"/>
            <a:ext cx="6480720" cy="1368152"/>
          </a:xfr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600" dirty="0"/>
              <a:t> </a:t>
            </a:r>
            <a:r>
              <a:rPr lang="ru-RU" sz="1600" b="1" dirty="0">
                <a:solidFill>
                  <a:srgbClr val="7030A0"/>
                </a:solidFill>
              </a:rPr>
              <a:t>Муниципальное автономное дошкольное образовательное учреждение №18 «Родничок</a:t>
            </a:r>
            <a:r>
              <a:rPr lang="ru-RU" sz="1600" b="1" dirty="0" smtClean="0">
                <a:solidFill>
                  <a:srgbClr val="7030A0"/>
                </a:solidFill>
              </a:rPr>
              <a:t>»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srgbClr val="0070C0"/>
                </a:solidFill>
              </a:rPr>
              <a:t>Инициативная </a:t>
            </a:r>
            <a:r>
              <a:rPr lang="ru-RU" sz="1600" b="1" dirty="0">
                <a:solidFill>
                  <a:srgbClr val="0070C0"/>
                </a:solidFill>
              </a:rPr>
              <a:t>группа </a:t>
            </a:r>
            <a:r>
              <a:rPr lang="ru-RU" sz="1600" b="1" dirty="0" smtClean="0">
                <a:solidFill>
                  <a:srgbClr val="0070C0"/>
                </a:solidFill>
              </a:rPr>
              <a:t>2019-2020 </a:t>
            </a:r>
            <a:r>
              <a:rPr lang="ru-RU" sz="1600" b="1" dirty="0">
                <a:solidFill>
                  <a:srgbClr val="0070C0"/>
                </a:solidFill>
              </a:rPr>
              <a:t>учебный год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srgbClr val="7030A0"/>
                </a:solidFill>
              </a:rPr>
              <a:t>Руководитель: </a:t>
            </a:r>
            <a:r>
              <a:rPr lang="ru-RU" sz="1600" b="1" dirty="0" err="1" smtClean="0">
                <a:solidFill>
                  <a:srgbClr val="7030A0"/>
                </a:solidFill>
              </a:rPr>
              <a:t>Маер</a:t>
            </a:r>
            <a:r>
              <a:rPr lang="ru-RU" sz="1600" b="1" dirty="0" smtClean="0">
                <a:solidFill>
                  <a:srgbClr val="7030A0"/>
                </a:solidFill>
              </a:rPr>
              <a:t> Елена Сергеевна</a:t>
            </a:r>
            <a:endParaRPr lang="ru-RU" sz="16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11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47664" y="836712"/>
            <a:ext cx="6408712" cy="1296144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«Социализация» -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процесс развития и саморазвития человека в ходе усвоения и воспроизводства социокультурного опыта.</a:t>
            </a:r>
            <a:b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420888"/>
            <a:ext cx="5400600" cy="3302050"/>
          </a:xfr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87705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817583"/>
            <a:ext cx="5832648" cy="1099250"/>
          </a:xfr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Актуальность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2420888"/>
            <a:ext cx="6196405" cy="3456383"/>
          </a:xfr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Основные требования ФГОС отражают необходимость </a:t>
            </a:r>
            <a:r>
              <a:rPr lang="ru-RU" b="1" dirty="0">
                <a:solidFill>
                  <a:srgbClr val="7030A0"/>
                </a:solidFill>
              </a:rPr>
              <a:t>включения в деятельность детского сада</a:t>
            </a:r>
            <a:r>
              <a:rPr lang="ru-RU" b="1" i="1" dirty="0">
                <a:solidFill>
                  <a:srgbClr val="7030A0"/>
                </a:solidFill>
              </a:rPr>
              <a:t> </a:t>
            </a:r>
            <a:r>
              <a:rPr lang="ru-RU" b="1" dirty="0">
                <a:solidFill>
                  <a:srgbClr val="7030A0"/>
                </a:solidFill>
              </a:rPr>
              <a:t>различных форм взаимодействия с семьей. </a:t>
            </a:r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Прослеживается тенденция разделения функций воспитания в семье и образовательном учреждении.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Низкие адаптивные возможности у детей.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395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980728"/>
            <a:ext cx="6965245" cy="1152128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C00000"/>
                </a:solidFill>
              </a:rPr>
              <a:t>Цель: </a:t>
            </a:r>
            <a:r>
              <a:rPr lang="ru-RU" sz="2000" b="1" dirty="0">
                <a:solidFill>
                  <a:srgbClr val="C00000"/>
                </a:solidFill>
              </a:rPr>
              <a:t>становление партнерских отношений участников образовательного процесса, раскрытие их </a:t>
            </a:r>
            <a:r>
              <a:rPr lang="ru-RU" sz="2000" b="1" dirty="0" smtClean="0">
                <a:solidFill>
                  <a:srgbClr val="C00000"/>
                </a:solidFill>
              </a:rPr>
              <a:t>потенциала через современные </a:t>
            </a:r>
            <a:r>
              <a:rPr lang="ru-RU" sz="2000" b="1" dirty="0">
                <a:solidFill>
                  <a:srgbClr val="C00000"/>
                </a:solidFill>
              </a:rPr>
              <a:t>формы взаимодействия.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276872"/>
            <a:ext cx="5472608" cy="3744416"/>
          </a:xfr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38625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817583"/>
            <a:ext cx="6480720" cy="955234"/>
          </a:xfrm>
          <a:solidFill>
            <a:schemeClr val="bg2"/>
          </a:solidFill>
          <a:ln w="28575">
            <a:solidFill>
              <a:srgbClr val="0070C0"/>
            </a:solidFill>
          </a:ln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Задачи: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916832"/>
            <a:ext cx="6196405" cy="4032447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rgbClr val="7030A0"/>
                </a:solidFill>
              </a:rPr>
              <a:t>приобщить родителей к жизни детского сада;</a:t>
            </a:r>
          </a:p>
          <a:p>
            <a:r>
              <a:rPr lang="ru-RU" dirty="0">
                <a:solidFill>
                  <a:srgbClr val="7030A0"/>
                </a:solidFill>
              </a:rPr>
              <a:t>объединить усилия детского сада и семьи в вопросах воспитания, развития ребенка;</a:t>
            </a:r>
          </a:p>
          <a:p>
            <a:r>
              <a:rPr lang="ru-RU" dirty="0">
                <a:solidFill>
                  <a:srgbClr val="7030A0"/>
                </a:solidFill>
              </a:rPr>
              <a:t>предоставить родителям возможность общаться друг с другом, делиться опытом, семейными традициями; </a:t>
            </a:r>
          </a:p>
          <a:p>
            <a:r>
              <a:rPr lang="ru-RU" dirty="0">
                <a:solidFill>
                  <a:srgbClr val="7030A0"/>
                </a:solidFill>
              </a:rPr>
              <a:t>привлечь родителей к активному участию в деятельности ДОУ через организации современных форм работы;</a:t>
            </a:r>
          </a:p>
          <a:p>
            <a:r>
              <a:rPr lang="ru-RU" dirty="0">
                <a:solidFill>
                  <a:srgbClr val="7030A0"/>
                </a:solidFill>
              </a:rPr>
              <a:t>вызвать интерес к обмену культурными традициями, устоями отдельных семей;</a:t>
            </a:r>
          </a:p>
          <a:p>
            <a:r>
              <a:rPr lang="ru-RU" dirty="0">
                <a:solidFill>
                  <a:srgbClr val="7030A0"/>
                </a:solidFill>
              </a:rPr>
              <a:t>активизировать и обогатить воспитательные, образовательные и творческие умения родителей;</a:t>
            </a:r>
          </a:p>
          <a:p>
            <a:r>
              <a:rPr lang="ru-RU" dirty="0">
                <a:solidFill>
                  <a:srgbClr val="7030A0"/>
                </a:solidFill>
              </a:rPr>
              <a:t>создать условия для благоприятного климата взаимодействия с родителями.</a:t>
            </a:r>
          </a:p>
          <a:p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912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836712"/>
            <a:ext cx="5616624" cy="648072"/>
          </a:xfrm>
          <a:solidFill>
            <a:schemeClr val="tx2">
              <a:lumMod val="40000"/>
              <a:lumOff val="60000"/>
            </a:schemeClr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Формы работы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4892162"/>
              </p:ext>
            </p:extLst>
          </p:nvPr>
        </p:nvGraphicFramePr>
        <p:xfrm>
          <a:off x="971600" y="1700808"/>
          <a:ext cx="7128792" cy="4166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02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09"/>
          </a:xfr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Взаимодействие с социумом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8443356"/>
              </p:ext>
            </p:extLst>
          </p:nvPr>
        </p:nvGraphicFramePr>
        <p:xfrm>
          <a:off x="971600" y="1628800"/>
          <a:ext cx="720080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676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21</TotalTime>
  <Words>183</Words>
  <Application>Microsoft Office PowerPoint</Application>
  <PresentationFormat>Экран (4:3)</PresentationFormat>
  <Paragraphs>41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Кнопка</vt:lpstr>
      <vt:lpstr>«Эффективные формы взаимодействия участников образовательных отношений как условие социализации дошкольников»</vt:lpstr>
      <vt:lpstr> «Социализация» - процесс развития и саморазвития человека в ходе усвоения и воспроизводства социокультурного опыта. </vt:lpstr>
      <vt:lpstr>Актуальность </vt:lpstr>
      <vt:lpstr>Цель: становление партнерских отношений участников образовательного процесса, раскрытие их потенциала через современные формы взаимодействия.</vt:lpstr>
      <vt:lpstr>Задачи:</vt:lpstr>
      <vt:lpstr>Формы работы</vt:lpstr>
      <vt:lpstr>Взаимодействие с социумом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«Эффективные формы взаимодействия участников образовательных отношений как условие социализации дошкольников»</dc:title>
  <dc:creator>User</dc:creator>
  <cp:lastModifiedBy>User</cp:lastModifiedBy>
  <cp:revision>6</cp:revision>
  <dcterms:created xsi:type="dcterms:W3CDTF">2020-04-04T07:41:13Z</dcterms:created>
  <dcterms:modified xsi:type="dcterms:W3CDTF">2020-04-04T10:10:30Z</dcterms:modified>
</cp:coreProperties>
</file>