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локочанн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6962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юссельск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льраб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1264" y="0"/>
            <a:ext cx="524147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рск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504"/>
            <a:ext cx="91440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окколи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итайская, пекинаск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805" y="0"/>
            <a:ext cx="88003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аснокочанн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8583"/>
            <a:ext cx="9144000" cy="58208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ветн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Желтышева</dc:creator>
  <cp:lastModifiedBy>olgamus73</cp:lastModifiedBy>
  <cp:revision>2</cp:revision>
  <dcterms:created xsi:type="dcterms:W3CDTF">2020-10-15T09:22:27Z</dcterms:created>
  <dcterms:modified xsi:type="dcterms:W3CDTF">2020-10-15T09:35:34Z</dcterms:modified>
</cp:coreProperties>
</file>