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0" y="5410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52800" y="5181600"/>
            <a:ext cx="2094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Тема выступления: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60198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ФИО,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должность, ОУ, территория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495800"/>
            <a:ext cx="8714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От компетентностного подхода к новому качеству образования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457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38800" y="3581400"/>
            <a:ext cx="25718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</a:rPr>
              <a:t>27  </a:t>
            </a:r>
            <a:r>
              <a:rPr lang="ru-RU" sz="2200" b="1" dirty="0" smtClean="0">
                <a:solidFill>
                  <a:schemeClr val="bg1"/>
                </a:solidFill>
              </a:rPr>
              <a:t>апреля </a:t>
            </a:r>
            <a:r>
              <a:rPr lang="ru-RU" sz="2200" b="1" dirty="0" smtClean="0">
                <a:solidFill>
                  <a:schemeClr val="bg1"/>
                </a:solidFill>
              </a:rPr>
              <a:t>2024 </a:t>
            </a:r>
            <a:r>
              <a:rPr lang="ru-RU" sz="2200" b="1" dirty="0" smtClean="0">
                <a:solidFill>
                  <a:schemeClr val="bg1"/>
                </a:solidFill>
              </a:rPr>
              <a:t>год</a:t>
            </a:r>
            <a:endParaRPr lang="ru-RU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21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Желтышева</dc:creator>
  <cp:lastModifiedBy>olgamus73</cp:lastModifiedBy>
  <cp:revision>9</cp:revision>
  <dcterms:created xsi:type="dcterms:W3CDTF">2022-02-02T03:39:15Z</dcterms:created>
  <dcterms:modified xsi:type="dcterms:W3CDTF">2024-03-01T03:48:22Z</dcterms:modified>
</cp:coreProperties>
</file>