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068" autoAdjust="0"/>
  </p:normalViewPr>
  <p:slideViewPr>
    <p:cSldViewPr>
      <p:cViewPr varScale="1">
        <p:scale>
          <a:sx n="73" d="100"/>
          <a:sy n="73" d="100"/>
        </p:scale>
        <p:origin x="-10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736"/>
            <a:ext cx="4714908" cy="342902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Дополнительная образовательная общеразвивающая программа «Радужные нотки»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5857892"/>
            <a:ext cx="7854696" cy="7524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Музыкальный руководитель</a:t>
            </a:r>
          </a:p>
          <a:p>
            <a:r>
              <a:rPr lang="ru-RU" dirty="0" err="1" smtClean="0"/>
              <a:t>Полоскина</a:t>
            </a:r>
            <a:r>
              <a:rPr lang="ru-RU" dirty="0" smtClean="0"/>
              <a:t> Елизавета Александровна</a:t>
            </a:r>
            <a:endParaRPr lang="ru-RU" dirty="0"/>
          </a:p>
        </p:txBody>
      </p:sp>
      <p:pic>
        <p:nvPicPr>
          <p:cNvPr id="5" name="Picture 2" descr="C:\Users\4\Desktop\IMG-20201011-WA0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428604"/>
            <a:ext cx="3772895" cy="5030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50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785794"/>
            <a:ext cx="3429024" cy="659352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71612"/>
            <a:ext cx="4040188" cy="4788708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у детей основы певческой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общемузыкальной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культуры, формировать интерес к музыке и пению;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у детей эстетические чувства и эмоциональную отзывчивость;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физическому и эмоциональному благополучию каждого ребенка;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коммуникативных качеств личности.</a:t>
            </a:r>
          </a:p>
          <a:p>
            <a:endParaRPr lang="ru-RU" dirty="0"/>
          </a:p>
        </p:txBody>
      </p:sp>
      <p:pic>
        <p:nvPicPr>
          <p:cNvPr id="8" name="Picture 3" descr="C:\Users\4\Desktop\аттестация лизы\фото лизе\IMG-20201008-WA01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214422"/>
            <a:ext cx="3804074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Отличительная особенность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дополнительной общеразвивающей программы «Радужные нотки»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состоит в её практической значимости: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71612"/>
            <a:ext cx="8472518" cy="50006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приглашение детей дошкольного возраста в деятельность по их заинтересованности к музыке и желанию петь, без специального отбора по вокальной одаренности; 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вовлечение их в активную творческую деятельность, направленную на развитие музыкальных способностей и вокальных исполнительских навыков;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гармонизацию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интеллектуального и эмоционального развития личности ребенка; формирование ценностных ориентаций и художественного вкуса;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стремление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принимать участие в  различных видах музыкально-творческой   деятельности.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Методическая основа Программы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деятельный подход, т.е. организация максимально продуктивной творческой деятельности детей.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7154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Программа рассчитана на проведение работы с детьми  в возрасте 3 – 7  лет на 4 года обучения. Занятия проводятся с сентября по май,  два раза в неделю во второй половине дня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4500570"/>
            <a:ext cx="8715436" cy="21431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по обучению детей пению проводится в игровой форме.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усвоения программы кружка детей проверяем во время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проведения: викторин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вечеров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развлечений;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самостоятельной деятельности;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Предусматривается взаимодействие с родителями, проводятся: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консультации, беседы, вечера развлечений, концерты.</a:t>
            </a:r>
          </a:p>
          <a:p>
            <a:endParaRPr lang="ru-RU" dirty="0"/>
          </a:p>
        </p:txBody>
      </p:sp>
      <p:pic>
        <p:nvPicPr>
          <p:cNvPr id="3074" name="Picture 2" descr="C:\Users\User\Desktop\лиза\IMG_20260130_114654_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214422"/>
            <a:ext cx="4310050" cy="3235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5724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Решение поставленных задач предполагается через следующие виды деятельности: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000108"/>
            <a:ext cx="4038600" cy="564360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Диагностика;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Игровая развивающая работа;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Вокальная деятельность;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Просвещение и консультирование;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Работа над номерами.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Коллективная работа;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Индивидуальная работа;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Беседа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Распевание по голосам;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Упражнения, формирующие правильную певческую осанку;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Дыхательная звуковая гимнастика;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Артикуляционные упражнения;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Музыкально-дидактические игры и упражнения;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Концертные выступления;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Участие в творческих  конкурсах</a:t>
            </a:r>
          </a:p>
          <a:p>
            <a:pPr lvl="0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1266" name="Picture 2" descr="C:\Users\User\Desktop\лиза\IMG_20260130_1238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500174"/>
            <a:ext cx="3754821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715436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Методы и приемы по реализации задач программы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642918"/>
            <a:ext cx="4040188" cy="659352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Игровой метод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285720" y="1571612"/>
            <a:ext cx="4211668" cy="478870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и упражнения на развитие голоса, артикуляции, певческого дыхания;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развивающие игры с голосом;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– превращения («учись владеть своим телом»),  образные упражнения;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театральные, мимические этюды;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на развитие песенного творчества, музыкально-песенное сочинение;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музыкально-дидактические и коммуникативные игры и упражнения.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с пением и музыкально-ритмическими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движениями.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C:\Users\User\Desktop\лиза\IMG_20260130_124318_173.jpg"/>
          <p:cNvPicPr>
            <a:picLocks noChangeAspect="1" noChangeArrowheads="1"/>
          </p:cNvPicPr>
          <p:nvPr/>
        </p:nvPicPr>
        <p:blipFill>
          <a:blip r:embed="rId2"/>
          <a:srcRect l="14479" t="9641" r="10231" b="5514"/>
          <a:stretch>
            <a:fillRect/>
          </a:stretch>
        </p:blipFill>
        <p:spPr bwMode="auto">
          <a:xfrm>
            <a:off x="4485522" y="1285860"/>
            <a:ext cx="4301320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42845" y="1000108"/>
            <a:ext cx="2857519" cy="654843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Словесный метод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85721" y="4500570"/>
            <a:ext cx="8401080" cy="2143140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беседы, направленные на ознакомление с правильными певческими установками, эмоциональное восприятие художественно-образного содержания вокальных произведений;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скороговорки на развитие дикции;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творческие игры со словом.</a:t>
            </a:r>
          </a:p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000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            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Методы и приемы по реализации задач программы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лиза\IMG_20260130_124345_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9365" y="857232"/>
            <a:ext cx="4376481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714356"/>
            <a:ext cx="3143272" cy="516476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Наглядный метод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14282" y="1214422"/>
            <a:ext cx="8572560" cy="121444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наглядно-слуховой метод (включает приемы выразительного исполнения песен,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попевок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педагогом);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наглядно-зрительный (включает показ иллюстраций к песням, музыкально-дидактическим играм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000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            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Методы и приемы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по реализации задач программы: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лиза\IMG_20260130_114645_6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5962" y="3643314"/>
            <a:ext cx="3977972" cy="2986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Users\User\Desktop\лиза\IMG_20260130_114711_6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00306"/>
            <a:ext cx="4186668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643570" y="785794"/>
            <a:ext cx="2786082" cy="654843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Практический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1428736"/>
            <a:ext cx="4041775" cy="5074460"/>
          </a:xfrm>
        </p:spPr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песни различные по жанру и образному содержанию;  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упражнения на формирование правильной певческой осанки, развитие дикции, дыхания, артикуляции;</a:t>
            </a: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логоритмические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упражнения;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песенные импровизации (разыгрывание маленьких музыкальных сценок, для развития песенного творчества).</a:t>
            </a:r>
          </a:p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50005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            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Методы и приемы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 реализации задач программы: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лиза\IMG_20260130_114532_3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4072022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714356"/>
            <a:ext cx="3929090" cy="65935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Методические приемы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28736"/>
            <a:ext cx="4040188" cy="49315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Приемы разучивания песен проходит по трем этапам: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с песней в целом (если текст песни трудный прочитать его как стихотворение, спеть без сопровождения)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над вокальными и хоровыми навыками;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проверка у детей качества усвоения песни (исполнение песен по одному, пение хором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Приемы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звуковедения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выразительный показ (рекомендуется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аккапельно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образные упражнения;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оценка качества исполнение песни.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9124" y="1000108"/>
            <a:ext cx="4429155" cy="53602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3.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Приемы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работы над отдельным произведением: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пение песни с полузакрытым ртом;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пение песни на определенный слог;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проговаривание согласных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конце слова;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произношение слов шепотом в ритме песни;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выделение, подчеркивание отдельной фразы, слова;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настраивание перед началом пения (тянуть один первый звук);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остановка на отдельном звуке для уточнения правильности интонирования;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направления мелодии;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элементов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дирижирования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пение без сопровождения;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зрительная, моторная наглядность.</a:t>
            </a:r>
          </a:p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000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            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Методы и приемы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по реализации задач программы: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0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Планируемые результаты освоения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Программы: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На конец года освоения программы </a:t>
            </a:r>
            <a:endParaRPr lang="ru-RU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предполагается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, что дети: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Проявляют устойчивый интерес к музыке и пению;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Имеют опыт восприятия музыки и песен, разнообразных по жанрам и образам, умеют эмоционально и осознанно относиться к ним, пробуют выражать свои впечатления в рассказе, движениях под музыку, рисунках;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Владеют начальными исполнительскими навыками (умеют петь естественным голосом, без напряжения, с правильной дикцией и артикуляцией, с аккомпанементом и без него);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Могут исполнять песни в ансамбле и сольно;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исполнении могут эмоционально передавать содержание песни;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Проявляют активность и желание участвовать в различных видах музыкально-творческой деятельности;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786322"/>
            <a:ext cx="8229600" cy="1857380"/>
          </a:xfrm>
        </p:spPr>
        <p:txBody>
          <a:bodyPr>
            <a:noAutofit/>
          </a:bodyPr>
          <a:lstStyle/>
          <a:p>
            <a:pPr algn="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Духовная жизнь ребенка </a:t>
            </a:r>
            <a:b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полноценна лишь тогда, когда он живет в мире игры, сказки, музыки, фантазии, творчества.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этого он – засушенный цветок.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В. Сухомлинский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4\Desktop\аттестация лизы\фото лизе\IMG-20201008-WA01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142852"/>
            <a:ext cx="7500990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401080" cy="5467368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Проявляют активность в песенном творчестве и музыкальных  импровизациях;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Умеют взаимодействовать с другими детьми в совместной игровой и исполнительской музыкальной деятельности;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Проявляют желание выступать на сцене с другими  участниками вокального кружка.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конце года планируется показ музыкально-певческих достижений детей: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  участие в районном конкурсе с вокальным номером;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  выступление на концерте для родителей и детей детского сада.</a:t>
            </a:r>
          </a:p>
          <a:p>
            <a:endParaRPr lang="ru-RU" dirty="0"/>
          </a:p>
        </p:txBody>
      </p:sp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0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Планируемые результаты освоения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Программы: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714356"/>
            <a:ext cx="8329642" cy="1014426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программе определены уровни развития музыкальности, в которых на основе целевых ориентиров отражаются достижения, приобретенные ребенком к концу каждого года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57200" y="1785926"/>
            <a:ext cx="7972452" cy="4574394"/>
          </a:xfrm>
        </p:spPr>
        <p:txBody>
          <a:bodyPr>
            <a:normAutofit/>
          </a:bodyPr>
          <a:lstStyle/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эмоциональной отзывчивости на музыку;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передавать выразительные музыкальные образы;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воспринимать и передавать в пении, движении основные средства выразительности музыкальных произведений;</a:t>
            </a: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двигательных навыков и качеств (координация, ловкость и точность движений, пластичность);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передавать игровые образы, используя песенные, танцевальные импровизации;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проявление активности, самостоятельности и творчества в разных видах музыкальной деятельности.</a:t>
            </a:r>
          </a:p>
          <a:p>
            <a:endParaRPr lang="ru-RU" dirty="0"/>
          </a:p>
        </p:txBody>
      </p:sp>
      <p:sp>
        <p:nvSpPr>
          <p:cNvPr id="9" name="Заголовок 6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0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Планируемые результаты освоения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Программы: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4000504"/>
            <a:ext cx="8572560" cy="26432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работы будут отслеживаться следующими способами: умение ребенком применять знакомые народные песни в играх, процессе праздников, развлечений, а также в самостоятельной деятельности,  методом наблюдения, способом прослушивания. 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8194" name="Picture 2" descr="C:\Users\User\Desktop\лиза\IMG_20260130_114711_6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290"/>
            <a:ext cx="5281059" cy="3480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214291"/>
            <a:ext cx="8186766" cy="185738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Формы подведения итогов реализации дополнительной образовательной программы «Радужные нотки»-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номеров для праздничных программ, участие в конкурсах, фестивалях, концертные программы для родителей, бабушек.</a:t>
            </a:r>
          </a:p>
          <a:p>
            <a:endParaRPr lang="ru-RU" dirty="0"/>
          </a:p>
        </p:txBody>
      </p:sp>
      <p:pic>
        <p:nvPicPr>
          <p:cNvPr id="6" name="Picture 7" descr="C:\Users\4\Desktop\огневушка\IMG-20190508-WA00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2143115"/>
            <a:ext cx="5929354" cy="4460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42910" y="5786454"/>
            <a:ext cx="7772400" cy="72389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User\Desktop\лиза\IMG_20260130_123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5" y="500042"/>
            <a:ext cx="7583467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178594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Дополнительная образовательная общеразвивающая программа «Радужные нотки» определяет содержание и организацию дополнительного образования детей Муниципального автономного дошкольного образовательного учреждения детского сада № 22 «Орленок»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920084"/>
            <a:ext cx="4500594" cy="465218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 обеспечивает интеграцию основного и дополнительного образования детей.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Дополнительное образование, в основе которого лежат личностно-ориентированный,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личностно-деятельностный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подходы к ребенку, педагогика сотрудничества, вариативность образовательных маршрутов и право их свободного выбора воспитанниками максимально и эффективно дополняет его, создает наиболее благоприятные условия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самоактуализации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личности и ее социализации.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4\Desktop\аттестация лизы\фото лизе\IMG-20201008-WA01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7636" y="2071679"/>
            <a:ext cx="3624892" cy="4283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92868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Дополнительная образовательная программа  предполагает решение следующих задач: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357850"/>
          </a:xfrm>
        </p:spPr>
        <p:txBody>
          <a:bodyPr>
            <a:normAutofit fontScale="70000" lnSpcReduction="2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изучение интересов и потребностей воспитанников;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определение содержания дополнительного образования детей, его форм и методов работы с учетом возраста воспитанников, особенностей их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социокультурного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окружения;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формирование условий для создания единого образовательного пространства;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расширение видов творческой деятельности детей для наиболее полного удовлетворения интересов и потребностей воспитанников;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создание условий для привлечения к занятиям большего числа воспитанников;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создание максимальных условий для освоения воспитанниками духовных и культурных ценностей, воспитания уважения к истории и культуре своего и других народов;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обращение к личностным проблемам воспитанников, формирование их нравственных качеств, творческой и социальной активности.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3279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Программа «Радужные нотки»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имеет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художественно – эстетическую направленность.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Набор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ведётся на принципах добровольности, с учётом интересов детей и социального заказа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родителей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920085"/>
            <a:ext cx="4281518" cy="44348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 направлена на развитие эмоционально-ценностного отношения к музыке,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устойчивого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интереса к музыкальному искусству своего народа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народов мира потребности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общению с высокохудожественной музыкой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самообразованию.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281518" cy="44348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 обеспечивает социализацию и адаптацию ребенка к жизни в современном обществе, развитие музыкальности, музыкального слуха, певческого голоса,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памяти, способности к сопереживанию, образного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ассоциативного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мышления, творческого воображения.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72518" cy="114300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Программа интегративна, поскольку вокальная деятельность – неотъемлемая часть всех занятий, проводимых в ДОУ, с одной стороны, и все занятия способствуют ее обогащению и развитию с другой, составлена с учетом реализации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межпредметных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связей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500175"/>
            <a:ext cx="3857652" cy="392909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«Музыкальное воспитание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дети учатся слышать в музыке разное эмоциональное состояние и передавать его движениями, жестами, мимикой; слушают музыку, отмечая разнохарактерное ее содержание, дающее возможность более полно оценить и понять характер героя, его образ.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. «Развитие речи»,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котором у детей развивается четкая, ясная дикция, ведется работа над развитием артикуляционного аппарата с использованием скороговорок,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чистоговорок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поте-шек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00175"/>
            <a:ext cx="4210080" cy="257176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«Познавательное развитие»,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дети знакомятся с явлениями общественной жизни, предметами ближайшего окружения.</a:t>
            </a:r>
          </a:p>
          <a:p>
            <a:pPr algn="ctr">
              <a:buNone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Отличительная особенность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программе заложено сочетание индивидуальной и совместной деятельности детей, строится с учётом специфических для дошкольников видов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4\Desktop\огневушка\IMG-20190508-WA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2291" y="4000504"/>
            <a:ext cx="4572031" cy="2571768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42853"/>
            <a:ext cx="8643998" cy="307183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Новизна программы заключается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 следующем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имеет интегрированный характер, которая позволяет по мере необходимости варьировать образовательный процесс, конкретизировать и структурировать ее содержание, с учетом возрастных и индивидуальных особенностей воспитанников. А также предоставляет возможность для развития творческих способностей обучающихся. В образовательном процессе программы используются инновационные технологии: групповой деятельности, личностно- ориентированные на игровые технологии.</a:t>
            </a:r>
          </a:p>
          <a:p>
            <a:endParaRPr lang="ru-RU" dirty="0"/>
          </a:p>
        </p:txBody>
      </p:sp>
      <p:pic>
        <p:nvPicPr>
          <p:cNvPr id="2050" name="Picture 2" descr="C:\Users\User\Desktop\лиза\IMG_20260130_124343_3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500438"/>
            <a:ext cx="3995919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4\Desktop\аттестация лизы\фото лизе\IMG-20201008-WA0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286124"/>
            <a:ext cx="4000528" cy="300039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4290"/>
            <a:ext cx="4352956" cy="614063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условий для развития музыкально-творческих детей в условиях дополнительного образования детей в ДОУ, развитие интереса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эстетической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стороне действительности, потребности детей в творческом самовыражении, инициативность и самостоятельность в воплощении художественного замысла в процессе занятий пением в вокальной группе, средствами музыки, ритмопластики, театрализованной деятельности, формирование привычки к здоровому образу жизни.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4\Desktop\аттестация лизы\фото лизе\IMG-20201008-WA006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044"/>
          <a:stretch/>
        </p:blipFill>
        <p:spPr bwMode="auto">
          <a:xfrm>
            <a:off x="357158" y="785794"/>
            <a:ext cx="4169268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41835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642918"/>
            <a:ext cx="3683030" cy="659352"/>
          </a:xfrm>
        </p:spPr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5214942" y="642918"/>
            <a:ext cx="3613147" cy="642941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i="1" dirty="0" smtClean="0"/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214282" y="1357298"/>
            <a:ext cx="4040188" cy="4643470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формированию эмоционального отношения к музыке;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углублению представлений детей о действительности и окружающем мире;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вокальные навыки и умения;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умение петь в ансамбле и сольно;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умение сценического исполнения песен.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1428736"/>
            <a:ext cx="4041775" cy="493158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у детей чувство ритма, слуховые представления;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развитию внимания, памяти, мышления;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речевому развитию детей, пополнять их словарный запас;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Активизировать творческое восприятие детей, развивать фантазию и воображение;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исполнительские и творческие способности;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и укреплять детский голос;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 проявлению индивидуальных природных способностей детей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132</TotalTime>
  <Words>1174</Words>
  <PresentationFormat>Экран (4:3)</PresentationFormat>
  <Paragraphs>150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Дополнительная образовательная общеразвивающая программа «Радужные нотки»</vt:lpstr>
      <vt:lpstr>Духовная жизнь ребенка  полноценна лишь тогда, когда он живет в мире игры, сказки, музыки, фантазии, творчества. Без этого он – засушенный цветок.  В. Сухомлинский</vt:lpstr>
      <vt:lpstr>Дополнительная образовательная общеразвивающая программа «Радужные нотки» определяет содержание и организацию дополнительного образования детей Муниципального автономного дошкольного образовательного учреждения детского сада № 22 «Орленок» </vt:lpstr>
      <vt:lpstr>Дополнительная образовательная программа  предполагает решение следующих задач:</vt:lpstr>
      <vt:lpstr>Программа «Радужные нотки»  имеет художественно – эстетическую направленность.  Набор ведётся на принципах добровольности, с учётом интересов детей и социального заказа родителей</vt:lpstr>
      <vt:lpstr>Программа интегративна, поскольку вокальная деятельность – неотъемлемая часть всех занятий, проводимых в ДОУ, с одной стороны, и все занятия способствуют ее обогащению и развитию с другой, составлена с учетом реализации межпредметных связей</vt:lpstr>
      <vt:lpstr>Слайд 7</vt:lpstr>
      <vt:lpstr>Слайд 8</vt:lpstr>
      <vt:lpstr>Задачи  Программы</vt:lpstr>
      <vt:lpstr>Задачи Программы</vt:lpstr>
      <vt:lpstr>Отличительная особенность дополнительной общеразвивающей программы «Радужные нотки» состоит в её практической значимости:</vt:lpstr>
      <vt:lpstr>Программа рассчитана на проведение работы с детьми  в возрасте 3 – 7  лет на 4 года обучения. Занятия проводятся с сентября по май,  два раза в неделю во второй половине дня.</vt:lpstr>
      <vt:lpstr>Решение поставленных задач предполагается через следующие виды деятельности:</vt:lpstr>
      <vt:lpstr> Методы и приемы по реализации задач программы:</vt:lpstr>
      <vt:lpstr>             Методы и приемы по реализации задач программы:</vt:lpstr>
      <vt:lpstr>             Методы и приемы по реализации задач программы:</vt:lpstr>
      <vt:lpstr>             Методы и приемы по реализации задач программы:</vt:lpstr>
      <vt:lpstr>             Методы и приемы по реализации задач программы:</vt:lpstr>
      <vt:lpstr>Планируемые результаты освоения Программы:</vt:lpstr>
      <vt:lpstr>Планируемые результаты освоения Программы:</vt:lpstr>
      <vt:lpstr>Планируемые результаты освоения Программы: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Дополнительная образовательная общеразвивающая программа «Радужные нотки»</dc:title>
  <dc:creator>User</dc:creator>
  <cp:lastModifiedBy>User</cp:lastModifiedBy>
  <cp:revision>7</cp:revision>
  <dcterms:created xsi:type="dcterms:W3CDTF">2026-01-17T23:13:48Z</dcterms:created>
  <dcterms:modified xsi:type="dcterms:W3CDTF">2026-01-18T01:50:16Z</dcterms:modified>
</cp:coreProperties>
</file>