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рум новы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495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0" y="3657600"/>
            <a:ext cx="2716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30 апреля 2025 год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МО Карпинск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495800"/>
            <a:ext cx="8614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Музыкальное развитие и воспитание детей: опыт, проблемы, перспективы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5200" y="5029200"/>
            <a:ext cx="2094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Тема выступления: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8674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ФИО,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должность, ОУ, территория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Желтышева</dc:creator>
  <cp:lastModifiedBy>olgamus73</cp:lastModifiedBy>
  <cp:revision>1</cp:revision>
  <dcterms:created xsi:type="dcterms:W3CDTF">2025-03-11T04:29:25Z</dcterms:created>
  <dcterms:modified xsi:type="dcterms:W3CDTF">2025-03-11T04:36:42Z</dcterms:modified>
</cp:coreProperties>
</file>