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3/11/2025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3/11/2025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3/11/2025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3/11/2025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Форум новый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44958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096000" y="3657600"/>
            <a:ext cx="271651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30 апреля 2025 год</a:t>
            </a:r>
          </a:p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МО Карпинск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4800" y="4495800"/>
            <a:ext cx="86140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rgbClr val="002060"/>
                </a:solidFill>
              </a:rPr>
              <a:t>Музыкальное развитие и воспитание детей: опыт, проблемы, перспективы</a:t>
            </a:r>
            <a:endParaRPr lang="ru-RU" sz="2000" b="1" dirty="0">
              <a:solidFill>
                <a:srgbClr val="00206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505200" y="5029200"/>
            <a:ext cx="20942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Тема выступления: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0" y="5867400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ФИО,</a:t>
            </a:r>
          </a:p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должность, ОУ, территория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</Words>
  <Application>Microsoft Office PowerPoint</Application>
  <PresentationFormat>Экран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Office Theme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Ольга Желтышева</dc:creator>
  <cp:lastModifiedBy>olgamus73</cp:lastModifiedBy>
  <cp:revision>1</cp:revision>
  <dcterms:created xsi:type="dcterms:W3CDTF">2025-03-11T04:29:25Z</dcterms:created>
  <dcterms:modified xsi:type="dcterms:W3CDTF">2025-03-11T04:36:42Z</dcterms:modified>
</cp:coreProperties>
</file>