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9" r:id="rId7"/>
    <p:sldId id="270" r:id="rId8"/>
    <p:sldId id="264" r:id="rId9"/>
    <p:sldId id="265" r:id="rId10"/>
    <p:sldId id="263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C611F-6C5F-46ED-80E0-61B97697E0D1}" type="doc">
      <dgm:prSet loTypeId="urn:microsoft.com/office/officeart/2005/8/layout/pyramid2" loCatId="list" qsTypeId="urn:microsoft.com/office/officeart/2005/8/quickstyle/3d4" qsCatId="3D" csTypeId="urn:microsoft.com/office/officeart/2005/8/colors/colorful5" csCatId="colorful" phldr="1"/>
      <dgm:spPr/>
    </dgm:pt>
    <dgm:pt modelId="{B92EF121-514C-4CAE-AB87-E66FD875710B}">
      <dgm:prSet phldrT="[Текст]" custT="1"/>
      <dgm:spPr/>
      <dgm:t>
        <a:bodyPr/>
        <a:lstStyle/>
        <a:p>
          <a:r>
            <a:rPr lang="ru-RU" sz="1400" dirty="0" smtClean="0"/>
            <a:t>Литературное произведение: сказка, рассказ, стихотворение</a:t>
          </a:r>
          <a:endParaRPr lang="ru-RU" sz="1400" dirty="0"/>
        </a:p>
      </dgm:t>
    </dgm:pt>
    <dgm:pt modelId="{FA4996E7-CB56-4077-A8AE-F43C72F463A1}" type="parTrans" cxnId="{B17324D1-2D6E-4636-A8B8-23FA6ED451A5}">
      <dgm:prSet/>
      <dgm:spPr/>
      <dgm:t>
        <a:bodyPr/>
        <a:lstStyle/>
        <a:p>
          <a:endParaRPr lang="ru-RU"/>
        </a:p>
      </dgm:t>
    </dgm:pt>
    <dgm:pt modelId="{61DF0B2D-DA91-49F3-993E-4599238C21BD}" type="sibTrans" cxnId="{B17324D1-2D6E-4636-A8B8-23FA6ED451A5}">
      <dgm:prSet/>
      <dgm:spPr/>
      <dgm:t>
        <a:bodyPr/>
        <a:lstStyle/>
        <a:p>
          <a:endParaRPr lang="ru-RU"/>
        </a:p>
      </dgm:t>
    </dgm:pt>
    <dgm:pt modelId="{B76FEC28-8FB7-4500-A768-74F483AB3ED9}">
      <dgm:prSet phldrT="[Текст]" custT="1"/>
      <dgm:spPr/>
      <dgm:t>
        <a:bodyPr/>
        <a:lstStyle/>
        <a:p>
          <a:r>
            <a:rPr lang="ru-RU" sz="1400" dirty="0" smtClean="0"/>
            <a:t>Новая версия известной сказки или истории</a:t>
          </a:r>
          <a:endParaRPr lang="ru-RU" sz="1400" dirty="0"/>
        </a:p>
      </dgm:t>
    </dgm:pt>
    <dgm:pt modelId="{963F4A6A-8C83-48CF-9BE0-B5ED368701FD}" type="parTrans" cxnId="{0C4D0A62-DB3E-4644-BDDD-2FE2FC7D3E57}">
      <dgm:prSet/>
      <dgm:spPr/>
      <dgm:t>
        <a:bodyPr/>
        <a:lstStyle/>
        <a:p>
          <a:endParaRPr lang="ru-RU"/>
        </a:p>
      </dgm:t>
    </dgm:pt>
    <dgm:pt modelId="{372A5C91-CA9B-40D9-A4A9-219CE25D7913}" type="sibTrans" cxnId="{0C4D0A62-DB3E-4644-BDDD-2FE2FC7D3E57}">
      <dgm:prSet/>
      <dgm:spPr/>
      <dgm:t>
        <a:bodyPr/>
        <a:lstStyle/>
        <a:p>
          <a:endParaRPr lang="ru-RU"/>
        </a:p>
      </dgm:t>
    </dgm:pt>
    <dgm:pt modelId="{63BE899F-373E-4C0B-812C-759F8B66C21B}">
      <dgm:prSet phldrT="[Текст]" custT="1"/>
      <dgm:spPr/>
      <dgm:t>
        <a:bodyPr/>
        <a:lstStyle/>
        <a:p>
          <a:r>
            <a:rPr lang="ru-RU" sz="1400" dirty="0" smtClean="0"/>
            <a:t>Забавная история про домашнего питомца</a:t>
          </a:r>
          <a:endParaRPr lang="ru-RU" sz="1400" dirty="0"/>
        </a:p>
      </dgm:t>
    </dgm:pt>
    <dgm:pt modelId="{9FB88C01-A622-4014-92DE-AAD887882900}" type="parTrans" cxnId="{BF2DCDA9-7FD1-44E6-9A31-7AB04EFBE4CB}">
      <dgm:prSet/>
      <dgm:spPr/>
      <dgm:t>
        <a:bodyPr/>
        <a:lstStyle/>
        <a:p>
          <a:endParaRPr lang="ru-RU"/>
        </a:p>
      </dgm:t>
    </dgm:pt>
    <dgm:pt modelId="{FA439727-6280-4E6B-93FD-3C8B5886E27B}" type="sibTrans" cxnId="{BF2DCDA9-7FD1-44E6-9A31-7AB04EFBE4CB}">
      <dgm:prSet/>
      <dgm:spPr/>
      <dgm:t>
        <a:bodyPr/>
        <a:lstStyle/>
        <a:p>
          <a:endParaRPr lang="ru-RU"/>
        </a:p>
      </dgm:t>
    </dgm:pt>
    <dgm:pt modelId="{7D7BCBF7-F48F-4125-978E-A871A3391A3C}">
      <dgm:prSet phldrT="[Текст]" custT="1"/>
      <dgm:spPr/>
      <dgm:t>
        <a:bodyPr/>
        <a:lstStyle/>
        <a:p>
          <a:r>
            <a:rPr lang="ru-RU" sz="1400" dirty="0" smtClean="0"/>
            <a:t>История про любимую игрушку или героя</a:t>
          </a:r>
          <a:endParaRPr lang="ru-RU" sz="1400" dirty="0"/>
        </a:p>
      </dgm:t>
    </dgm:pt>
    <dgm:pt modelId="{A9DF4528-0334-45ED-A789-BB8AC641D89E}" type="parTrans" cxnId="{E73DFFDB-1DCD-40C0-B1FF-5FB6AA36D21A}">
      <dgm:prSet/>
      <dgm:spPr/>
      <dgm:t>
        <a:bodyPr/>
        <a:lstStyle/>
        <a:p>
          <a:endParaRPr lang="ru-RU"/>
        </a:p>
      </dgm:t>
    </dgm:pt>
    <dgm:pt modelId="{8BDDE68A-4946-4565-B31E-4A95A96AB63B}" type="sibTrans" cxnId="{E73DFFDB-1DCD-40C0-B1FF-5FB6AA36D21A}">
      <dgm:prSet/>
      <dgm:spPr/>
      <dgm:t>
        <a:bodyPr/>
        <a:lstStyle/>
        <a:p>
          <a:endParaRPr lang="ru-RU"/>
        </a:p>
      </dgm:t>
    </dgm:pt>
    <dgm:pt modelId="{1B5A7504-52F1-433B-80CF-439E6825C5F7}">
      <dgm:prSet phldrT="[Текст]" custT="1"/>
      <dgm:spPr/>
      <dgm:t>
        <a:bodyPr/>
        <a:lstStyle/>
        <a:p>
          <a:r>
            <a:rPr lang="ru-RU" sz="1400" dirty="0" smtClean="0"/>
            <a:t>Сюжет – наблюдение за явлением природы или событием</a:t>
          </a:r>
          <a:endParaRPr lang="ru-RU" sz="1400" dirty="0"/>
        </a:p>
      </dgm:t>
    </dgm:pt>
    <dgm:pt modelId="{FB59E744-829D-4C0B-8084-5380BD4B5A2F}" type="parTrans" cxnId="{2FE1B501-7A75-4C89-9681-1B7255D37252}">
      <dgm:prSet/>
      <dgm:spPr/>
      <dgm:t>
        <a:bodyPr/>
        <a:lstStyle/>
        <a:p>
          <a:endParaRPr lang="ru-RU"/>
        </a:p>
      </dgm:t>
    </dgm:pt>
    <dgm:pt modelId="{C1198889-F113-47FB-A65F-10ED1825DFFD}" type="sibTrans" cxnId="{2FE1B501-7A75-4C89-9681-1B7255D37252}">
      <dgm:prSet/>
      <dgm:spPr/>
      <dgm:t>
        <a:bodyPr/>
        <a:lstStyle/>
        <a:p>
          <a:endParaRPr lang="ru-RU"/>
        </a:p>
      </dgm:t>
    </dgm:pt>
    <dgm:pt modelId="{2F4D2579-70A1-4371-B4AB-1C0385F0EA8B}">
      <dgm:prSet phldrT="[Текст]" custT="1"/>
      <dgm:spPr/>
      <dgm:t>
        <a:bodyPr/>
        <a:lstStyle/>
        <a:p>
          <a:r>
            <a:rPr lang="ru-RU" sz="1400" dirty="0" smtClean="0"/>
            <a:t>История, придуманная ребенком</a:t>
          </a:r>
          <a:endParaRPr lang="ru-RU" sz="1400" dirty="0"/>
        </a:p>
      </dgm:t>
    </dgm:pt>
    <dgm:pt modelId="{C6EC96BA-3F16-4BA7-BA85-1DF0453FA6C9}" type="parTrans" cxnId="{1DB65915-E44B-4DD4-BAB8-5BBB3ABD04C2}">
      <dgm:prSet/>
      <dgm:spPr/>
      <dgm:t>
        <a:bodyPr/>
        <a:lstStyle/>
        <a:p>
          <a:endParaRPr lang="ru-RU"/>
        </a:p>
      </dgm:t>
    </dgm:pt>
    <dgm:pt modelId="{DF2298B9-0702-4C49-A1DC-CBB9D8DE0E2C}" type="sibTrans" cxnId="{1DB65915-E44B-4DD4-BAB8-5BBB3ABD04C2}">
      <dgm:prSet/>
      <dgm:spPr/>
      <dgm:t>
        <a:bodyPr/>
        <a:lstStyle/>
        <a:p>
          <a:endParaRPr lang="ru-RU"/>
        </a:p>
      </dgm:t>
    </dgm:pt>
    <dgm:pt modelId="{07EBE50F-37A5-4ABB-A712-50770EDAF3F5}">
      <dgm:prSet phldrT="[Текст]" custT="1"/>
      <dgm:spPr/>
      <dgm:t>
        <a:bodyPr/>
        <a:lstStyle/>
        <a:p>
          <a:r>
            <a:rPr lang="ru-RU" sz="1400" dirty="0" smtClean="0"/>
            <a:t>Сюжет – поздравление с каким-либо событием</a:t>
          </a:r>
          <a:endParaRPr lang="ru-RU" sz="1400" dirty="0"/>
        </a:p>
      </dgm:t>
    </dgm:pt>
    <dgm:pt modelId="{8D7B40F1-2E66-4380-82E0-8B7D33C22D21}" type="parTrans" cxnId="{E86F49FF-C227-49B4-A063-53DCE8F6F670}">
      <dgm:prSet/>
      <dgm:spPr/>
      <dgm:t>
        <a:bodyPr/>
        <a:lstStyle/>
        <a:p>
          <a:endParaRPr lang="ru-RU"/>
        </a:p>
      </dgm:t>
    </dgm:pt>
    <dgm:pt modelId="{2E2AAFBB-BF21-4BCD-96CA-5D5AD94AD062}" type="sibTrans" cxnId="{E86F49FF-C227-49B4-A063-53DCE8F6F670}">
      <dgm:prSet/>
      <dgm:spPr/>
      <dgm:t>
        <a:bodyPr/>
        <a:lstStyle/>
        <a:p>
          <a:endParaRPr lang="ru-RU"/>
        </a:p>
      </dgm:t>
    </dgm:pt>
    <dgm:pt modelId="{C4DE2844-A8DB-4E59-A0C5-98D171B68287}">
      <dgm:prSet phldrT="[Текст]" custT="1"/>
      <dgm:spPr/>
      <dgm:t>
        <a:bodyPr/>
        <a:lstStyle/>
        <a:p>
          <a:r>
            <a:rPr lang="ru-RU" sz="1400" dirty="0" smtClean="0"/>
            <a:t>Тематический </a:t>
          </a:r>
          <a:r>
            <a:rPr lang="ru-RU" sz="1400" dirty="0" err="1" smtClean="0"/>
            <a:t>мультрассказ</a:t>
          </a:r>
          <a:r>
            <a:rPr lang="ru-RU" sz="1400" dirty="0" smtClean="0"/>
            <a:t> о явлении в мире из любой области знаний</a:t>
          </a:r>
          <a:endParaRPr lang="ru-RU" sz="1400" dirty="0"/>
        </a:p>
      </dgm:t>
    </dgm:pt>
    <dgm:pt modelId="{0105F9CC-7CD5-4947-8E4E-5B761DA536F3}" type="parTrans" cxnId="{0C53E02D-81A2-4BC1-8074-582D9B7984F7}">
      <dgm:prSet/>
      <dgm:spPr/>
      <dgm:t>
        <a:bodyPr/>
        <a:lstStyle/>
        <a:p>
          <a:endParaRPr lang="ru-RU"/>
        </a:p>
      </dgm:t>
    </dgm:pt>
    <dgm:pt modelId="{314FC4F2-FF9A-4F14-8509-9FE350742025}" type="sibTrans" cxnId="{0C53E02D-81A2-4BC1-8074-582D9B7984F7}">
      <dgm:prSet/>
      <dgm:spPr/>
      <dgm:t>
        <a:bodyPr/>
        <a:lstStyle/>
        <a:p>
          <a:endParaRPr lang="ru-RU"/>
        </a:p>
      </dgm:t>
    </dgm:pt>
    <dgm:pt modelId="{FEA75FA4-BC06-494A-86B2-CDDB0C25F2DB}">
      <dgm:prSet phldrT="[Текст]" custT="1"/>
      <dgm:spPr/>
      <dgm:t>
        <a:bodyPr/>
        <a:lstStyle/>
        <a:p>
          <a:r>
            <a:rPr lang="ru-RU" sz="1400" dirty="0" smtClean="0"/>
            <a:t>Сюжет о каком-либо </a:t>
          </a:r>
          <a:r>
            <a:rPr lang="ru-RU" sz="1400" dirty="0" err="1" smtClean="0"/>
            <a:t>знасимом</a:t>
          </a:r>
          <a:r>
            <a:rPr lang="ru-RU" sz="1400" dirty="0" smtClean="0"/>
            <a:t> для ребенка событии</a:t>
          </a:r>
          <a:endParaRPr lang="ru-RU" sz="1400" dirty="0"/>
        </a:p>
      </dgm:t>
    </dgm:pt>
    <dgm:pt modelId="{2F284F69-3824-40C8-BA27-2D3ECE9D5423}" type="parTrans" cxnId="{4E2863FE-9272-4C62-924B-55CE213451A6}">
      <dgm:prSet/>
      <dgm:spPr/>
      <dgm:t>
        <a:bodyPr/>
        <a:lstStyle/>
        <a:p>
          <a:endParaRPr lang="ru-RU"/>
        </a:p>
      </dgm:t>
    </dgm:pt>
    <dgm:pt modelId="{7957CE0B-51FA-4D0E-8051-775FD6B07D21}" type="sibTrans" cxnId="{4E2863FE-9272-4C62-924B-55CE213451A6}">
      <dgm:prSet/>
      <dgm:spPr/>
      <dgm:t>
        <a:bodyPr/>
        <a:lstStyle/>
        <a:p>
          <a:endParaRPr lang="ru-RU"/>
        </a:p>
      </dgm:t>
    </dgm:pt>
    <dgm:pt modelId="{2C19AC2A-49FA-4B57-A927-03A65F3B69CC}" type="pres">
      <dgm:prSet presAssocID="{3CBC611F-6C5F-46ED-80E0-61B97697E0D1}" presName="compositeShape" presStyleCnt="0">
        <dgm:presLayoutVars>
          <dgm:dir/>
          <dgm:resizeHandles/>
        </dgm:presLayoutVars>
      </dgm:prSet>
      <dgm:spPr/>
    </dgm:pt>
    <dgm:pt modelId="{EE3AB911-3D53-4B78-BB41-531BFF73299E}" type="pres">
      <dgm:prSet presAssocID="{3CBC611F-6C5F-46ED-80E0-61B97697E0D1}" presName="pyramid" presStyleLbl="node1" presStyleIdx="0" presStyleCnt="1" custScaleX="64219" custLinFactNeighborX="-16782" custLinFactNeighborY="-977"/>
      <dgm:spPr/>
    </dgm:pt>
    <dgm:pt modelId="{0EDFDA35-66B9-4763-A55B-F8942FC28484}" type="pres">
      <dgm:prSet presAssocID="{3CBC611F-6C5F-46ED-80E0-61B97697E0D1}" presName="theList" presStyleCnt="0"/>
      <dgm:spPr/>
    </dgm:pt>
    <dgm:pt modelId="{F9854A39-A2AD-4560-A0F1-44819751341C}" type="pres">
      <dgm:prSet presAssocID="{B92EF121-514C-4CAE-AB87-E66FD875710B}" presName="aNode" presStyleLbl="fgAcc1" presStyleIdx="0" presStyleCnt="9" custScaleX="184707" custScaleY="9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1FDAB-1CE1-42B2-BC21-C097018D7DB2}" type="pres">
      <dgm:prSet presAssocID="{B92EF121-514C-4CAE-AB87-E66FD875710B}" presName="aSpace" presStyleCnt="0"/>
      <dgm:spPr/>
    </dgm:pt>
    <dgm:pt modelId="{4A7DDE1E-173E-4977-A61F-36CA8160CEB0}" type="pres">
      <dgm:prSet presAssocID="{B76FEC28-8FB7-4500-A768-74F483AB3ED9}" presName="aNode" presStyleLbl="fgAcc1" presStyleIdx="1" presStyleCnt="9" custScaleX="182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66BD6-9CF4-429F-91BC-72EC2FBB12DD}" type="pres">
      <dgm:prSet presAssocID="{B76FEC28-8FB7-4500-A768-74F483AB3ED9}" presName="aSpace" presStyleCnt="0"/>
      <dgm:spPr/>
    </dgm:pt>
    <dgm:pt modelId="{3F7DF200-DBC9-40B9-B711-899E6E2D8CF1}" type="pres">
      <dgm:prSet presAssocID="{63BE899F-373E-4C0B-812C-759F8B66C21B}" presName="aNode" presStyleLbl="fgAcc1" presStyleIdx="2" presStyleCnt="9" custScaleX="182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630B0-1F3B-4729-B004-05DDBB69092C}" type="pres">
      <dgm:prSet presAssocID="{63BE899F-373E-4C0B-812C-759F8B66C21B}" presName="aSpace" presStyleCnt="0"/>
      <dgm:spPr/>
    </dgm:pt>
    <dgm:pt modelId="{AF202B15-21B3-4E0C-B84A-B921D5C5E503}" type="pres">
      <dgm:prSet presAssocID="{7D7BCBF7-F48F-4125-978E-A871A3391A3C}" presName="aNode" presStyleLbl="fgAcc1" presStyleIdx="3" presStyleCnt="9" custScaleX="182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A816-6535-404B-8684-A5BA8D38855B}" type="pres">
      <dgm:prSet presAssocID="{7D7BCBF7-F48F-4125-978E-A871A3391A3C}" presName="aSpace" presStyleCnt="0"/>
      <dgm:spPr/>
    </dgm:pt>
    <dgm:pt modelId="{4E0E885C-21B5-42B9-92FF-BED38F5AF012}" type="pres">
      <dgm:prSet presAssocID="{1B5A7504-52F1-433B-80CF-439E6825C5F7}" presName="aNode" presStyleLbl="fgAcc1" presStyleIdx="4" presStyleCnt="9" custScaleX="184979" custScaleY="96371" custLinFactNeighborX="-104" custLinFactNeighborY="-67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408E0-76A2-418A-B7D2-0D72B872185A}" type="pres">
      <dgm:prSet presAssocID="{1B5A7504-52F1-433B-80CF-439E6825C5F7}" presName="aSpace" presStyleCnt="0"/>
      <dgm:spPr/>
    </dgm:pt>
    <dgm:pt modelId="{6846BC33-2263-4C93-B24C-220194FD30F7}" type="pres">
      <dgm:prSet presAssocID="{2F4D2579-70A1-4371-B4AB-1C0385F0EA8B}" presName="aNode" presStyleLbl="fgAcc1" presStyleIdx="5" presStyleCnt="9" custScaleX="183598" custLinFactY="-16726" custLinFactNeighborX="-26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A9212-D1BC-4095-9353-E1D58D2F4D81}" type="pres">
      <dgm:prSet presAssocID="{2F4D2579-70A1-4371-B4AB-1C0385F0EA8B}" presName="aSpace" presStyleCnt="0"/>
      <dgm:spPr/>
    </dgm:pt>
    <dgm:pt modelId="{06727E45-F859-4543-98BD-EA5A932DD7F7}" type="pres">
      <dgm:prSet presAssocID="{07EBE50F-37A5-4ABB-A712-50770EDAF3F5}" presName="aNode" presStyleLbl="fgAcc1" presStyleIdx="6" presStyleCnt="9" custScaleX="187804" custLinFactY="-19066" custLinFactNeighborX="-26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A411D-C450-4F58-88D7-6F958FB677C0}" type="pres">
      <dgm:prSet presAssocID="{07EBE50F-37A5-4ABB-A712-50770EDAF3F5}" presName="aSpace" presStyleCnt="0"/>
      <dgm:spPr/>
    </dgm:pt>
    <dgm:pt modelId="{0DFFBEDA-6DBD-4233-A807-A81200708A45}" type="pres">
      <dgm:prSet presAssocID="{C4DE2844-A8DB-4E59-A0C5-98D171B68287}" presName="aNode" presStyleLbl="fgAcc1" presStyleIdx="7" presStyleCnt="9" custScaleX="185397" custLinFactY="-21406" custLinFactNeighborX="1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E2E9C-391A-4DEB-A361-85C40B2FE9BE}" type="pres">
      <dgm:prSet presAssocID="{C4DE2844-A8DB-4E59-A0C5-98D171B68287}" presName="aSpace" presStyleCnt="0"/>
      <dgm:spPr/>
    </dgm:pt>
    <dgm:pt modelId="{0EE6B832-1D50-4DFC-979C-304FBC9AB5DF}" type="pres">
      <dgm:prSet presAssocID="{FEA75FA4-BC06-494A-86B2-CDDB0C25F2DB}" presName="aNode" presStyleLbl="fgAcc1" presStyleIdx="8" presStyleCnt="9" custScaleX="185188" custLinFactY="-2374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B8F2A-C640-4DA4-8C42-69AB477CC485}" type="pres">
      <dgm:prSet presAssocID="{FEA75FA4-BC06-494A-86B2-CDDB0C25F2DB}" presName="aSpace" presStyleCnt="0"/>
      <dgm:spPr/>
    </dgm:pt>
  </dgm:ptLst>
  <dgm:cxnLst>
    <dgm:cxn modelId="{D164D32F-94FE-4D8D-94AC-A97B57FE912F}" type="presOf" srcId="{2F4D2579-70A1-4371-B4AB-1C0385F0EA8B}" destId="{6846BC33-2263-4C93-B24C-220194FD30F7}" srcOrd="0" destOrd="0" presId="urn:microsoft.com/office/officeart/2005/8/layout/pyramid2"/>
    <dgm:cxn modelId="{1423F8BA-5ACE-4E4F-8329-62FEF0EE6653}" type="presOf" srcId="{FEA75FA4-BC06-494A-86B2-CDDB0C25F2DB}" destId="{0EE6B832-1D50-4DFC-979C-304FBC9AB5DF}" srcOrd="0" destOrd="0" presId="urn:microsoft.com/office/officeart/2005/8/layout/pyramid2"/>
    <dgm:cxn modelId="{B222C735-9245-42F6-8441-6B05A1B17396}" type="presOf" srcId="{C4DE2844-A8DB-4E59-A0C5-98D171B68287}" destId="{0DFFBEDA-6DBD-4233-A807-A81200708A45}" srcOrd="0" destOrd="0" presId="urn:microsoft.com/office/officeart/2005/8/layout/pyramid2"/>
    <dgm:cxn modelId="{2C13BA61-5B74-4073-B74D-FDA65CE6649F}" type="presOf" srcId="{B92EF121-514C-4CAE-AB87-E66FD875710B}" destId="{F9854A39-A2AD-4560-A0F1-44819751341C}" srcOrd="0" destOrd="0" presId="urn:microsoft.com/office/officeart/2005/8/layout/pyramid2"/>
    <dgm:cxn modelId="{E86F49FF-C227-49B4-A063-53DCE8F6F670}" srcId="{3CBC611F-6C5F-46ED-80E0-61B97697E0D1}" destId="{07EBE50F-37A5-4ABB-A712-50770EDAF3F5}" srcOrd="6" destOrd="0" parTransId="{8D7B40F1-2E66-4380-82E0-8B7D33C22D21}" sibTransId="{2E2AAFBB-BF21-4BCD-96CA-5D5AD94AD062}"/>
    <dgm:cxn modelId="{2FE1B501-7A75-4C89-9681-1B7255D37252}" srcId="{3CBC611F-6C5F-46ED-80E0-61B97697E0D1}" destId="{1B5A7504-52F1-433B-80CF-439E6825C5F7}" srcOrd="4" destOrd="0" parTransId="{FB59E744-829D-4C0B-8084-5380BD4B5A2F}" sibTransId="{C1198889-F113-47FB-A65F-10ED1825DFFD}"/>
    <dgm:cxn modelId="{54A04E34-2605-47C7-9519-D7BA5F040419}" type="presOf" srcId="{07EBE50F-37A5-4ABB-A712-50770EDAF3F5}" destId="{06727E45-F859-4543-98BD-EA5A932DD7F7}" srcOrd="0" destOrd="0" presId="urn:microsoft.com/office/officeart/2005/8/layout/pyramid2"/>
    <dgm:cxn modelId="{0C4D0A62-DB3E-4644-BDDD-2FE2FC7D3E57}" srcId="{3CBC611F-6C5F-46ED-80E0-61B97697E0D1}" destId="{B76FEC28-8FB7-4500-A768-74F483AB3ED9}" srcOrd="1" destOrd="0" parTransId="{963F4A6A-8C83-48CF-9BE0-B5ED368701FD}" sibTransId="{372A5C91-CA9B-40D9-A4A9-219CE25D7913}"/>
    <dgm:cxn modelId="{4E2863FE-9272-4C62-924B-55CE213451A6}" srcId="{3CBC611F-6C5F-46ED-80E0-61B97697E0D1}" destId="{FEA75FA4-BC06-494A-86B2-CDDB0C25F2DB}" srcOrd="8" destOrd="0" parTransId="{2F284F69-3824-40C8-BA27-2D3ECE9D5423}" sibTransId="{7957CE0B-51FA-4D0E-8051-775FD6B07D21}"/>
    <dgm:cxn modelId="{BF2DCDA9-7FD1-44E6-9A31-7AB04EFBE4CB}" srcId="{3CBC611F-6C5F-46ED-80E0-61B97697E0D1}" destId="{63BE899F-373E-4C0B-812C-759F8B66C21B}" srcOrd="2" destOrd="0" parTransId="{9FB88C01-A622-4014-92DE-AAD887882900}" sibTransId="{FA439727-6280-4E6B-93FD-3C8B5886E27B}"/>
    <dgm:cxn modelId="{B17324D1-2D6E-4636-A8B8-23FA6ED451A5}" srcId="{3CBC611F-6C5F-46ED-80E0-61B97697E0D1}" destId="{B92EF121-514C-4CAE-AB87-E66FD875710B}" srcOrd="0" destOrd="0" parTransId="{FA4996E7-CB56-4077-A8AE-F43C72F463A1}" sibTransId="{61DF0B2D-DA91-49F3-993E-4599238C21BD}"/>
    <dgm:cxn modelId="{1DB65915-E44B-4DD4-BAB8-5BBB3ABD04C2}" srcId="{3CBC611F-6C5F-46ED-80E0-61B97697E0D1}" destId="{2F4D2579-70A1-4371-B4AB-1C0385F0EA8B}" srcOrd="5" destOrd="0" parTransId="{C6EC96BA-3F16-4BA7-BA85-1DF0453FA6C9}" sibTransId="{DF2298B9-0702-4C49-A1DC-CBB9D8DE0E2C}"/>
    <dgm:cxn modelId="{E73DFFDB-1DCD-40C0-B1FF-5FB6AA36D21A}" srcId="{3CBC611F-6C5F-46ED-80E0-61B97697E0D1}" destId="{7D7BCBF7-F48F-4125-978E-A871A3391A3C}" srcOrd="3" destOrd="0" parTransId="{A9DF4528-0334-45ED-A789-BB8AC641D89E}" sibTransId="{8BDDE68A-4946-4565-B31E-4A95A96AB63B}"/>
    <dgm:cxn modelId="{D92F05F7-F2D2-4EEF-8259-B58F6351719C}" type="presOf" srcId="{1B5A7504-52F1-433B-80CF-439E6825C5F7}" destId="{4E0E885C-21B5-42B9-92FF-BED38F5AF012}" srcOrd="0" destOrd="0" presId="urn:microsoft.com/office/officeart/2005/8/layout/pyramid2"/>
    <dgm:cxn modelId="{BDA969CF-CDAF-4592-B996-A3305947A8FC}" type="presOf" srcId="{B76FEC28-8FB7-4500-A768-74F483AB3ED9}" destId="{4A7DDE1E-173E-4977-A61F-36CA8160CEB0}" srcOrd="0" destOrd="0" presId="urn:microsoft.com/office/officeart/2005/8/layout/pyramid2"/>
    <dgm:cxn modelId="{FAF9399F-F86E-43C8-8B07-EF6100E7B849}" type="presOf" srcId="{3CBC611F-6C5F-46ED-80E0-61B97697E0D1}" destId="{2C19AC2A-49FA-4B57-A927-03A65F3B69CC}" srcOrd="0" destOrd="0" presId="urn:microsoft.com/office/officeart/2005/8/layout/pyramid2"/>
    <dgm:cxn modelId="{B7CE77C4-9F1D-4531-AD0B-E8387BFEA3F2}" type="presOf" srcId="{7D7BCBF7-F48F-4125-978E-A871A3391A3C}" destId="{AF202B15-21B3-4E0C-B84A-B921D5C5E503}" srcOrd="0" destOrd="0" presId="urn:microsoft.com/office/officeart/2005/8/layout/pyramid2"/>
    <dgm:cxn modelId="{D92AB1DF-76AB-470E-90C6-F1FF95E61EB5}" type="presOf" srcId="{63BE899F-373E-4C0B-812C-759F8B66C21B}" destId="{3F7DF200-DBC9-40B9-B711-899E6E2D8CF1}" srcOrd="0" destOrd="0" presId="urn:microsoft.com/office/officeart/2005/8/layout/pyramid2"/>
    <dgm:cxn modelId="{0C53E02D-81A2-4BC1-8074-582D9B7984F7}" srcId="{3CBC611F-6C5F-46ED-80E0-61B97697E0D1}" destId="{C4DE2844-A8DB-4E59-A0C5-98D171B68287}" srcOrd="7" destOrd="0" parTransId="{0105F9CC-7CD5-4947-8E4E-5B761DA536F3}" sibTransId="{314FC4F2-FF9A-4F14-8509-9FE350742025}"/>
    <dgm:cxn modelId="{ACC6F606-1A2E-40BA-91B4-C4687BC8917B}" type="presParOf" srcId="{2C19AC2A-49FA-4B57-A927-03A65F3B69CC}" destId="{EE3AB911-3D53-4B78-BB41-531BFF73299E}" srcOrd="0" destOrd="0" presId="urn:microsoft.com/office/officeart/2005/8/layout/pyramid2"/>
    <dgm:cxn modelId="{3D628D8C-7459-4EDB-A909-49F7CE877DE2}" type="presParOf" srcId="{2C19AC2A-49FA-4B57-A927-03A65F3B69CC}" destId="{0EDFDA35-66B9-4763-A55B-F8942FC28484}" srcOrd="1" destOrd="0" presId="urn:microsoft.com/office/officeart/2005/8/layout/pyramid2"/>
    <dgm:cxn modelId="{BCA3B5BC-60E1-4021-B955-5C94366A8534}" type="presParOf" srcId="{0EDFDA35-66B9-4763-A55B-F8942FC28484}" destId="{F9854A39-A2AD-4560-A0F1-44819751341C}" srcOrd="0" destOrd="0" presId="urn:microsoft.com/office/officeart/2005/8/layout/pyramid2"/>
    <dgm:cxn modelId="{E10A64BC-3A3C-4C48-87B9-E1E3DB309677}" type="presParOf" srcId="{0EDFDA35-66B9-4763-A55B-F8942FC28484}" destId="{6D01FDAB-1CE1-42B2-BC21-C097018D7DB2}" srcOrd="1" destOrd="0" presId="urn:microsoft.com/office/officeart/2005/8/layout/pyramid2"/>
    <dgm:cxn modelId="{B597ECA7-D3C6-42C0-89D3-CF23221D70CC}" type="presParOf" srcId="{0EDFDA35-66B9-4763-A55B-F8942FC28484}" destId="{4A7DDE1E-173E-4977-A61F-36CA8160CEB0}" srcOrd="2" destOrd="0" presId="urn:microsoft.com/office/officeart/2005/8/layout/pyramid2"/>
    <dgm:cxn modelId="{29FF1B4B-8329-49E6-A0D1-C64DB7863D02}" type="presParOf" srcId="{0EDFDA35-66B9-4763-A55B-F8942FC28484}" destId="{70866BD6-9CF4-429F-91BC-72EC2FBB12DD}" srcOrd="3" destOrd="0" presId="urn:microsoft.com/office/officeart/2005/8/layout/pyramid2"/>
    <dgm:cxn modelId="{D193D2EC-C155-4940-A94A-3CE52232B21F}" type="presParOf" srcId="{0EDFDA35-66B9-4763-A55B-F8942FC28484}" destId="{3F7DF200-DBC9-40B9-B711-899E6E2D8CF1}" srcOrd="4" destOrd="0" presId="urn:microsoft.com/office/officeart/2005/8/layout/pyramid2"/>
    <dgm:cxn modelId="{9F509699-CDEE-43F7-9AB8-72D05DE928F1}" type="presParOf" srcId="{0EDFDA35-66B9-4763-A55B-F8942FC28484}" destId="{5B6630B0-1F3B-4729-B004-05DDBB69092C}" srcOrd="5" destOrd="0" presId="urn:microsoft.com/office/officeart/2005/8/layout/pyramid2"/>
    <dgm:cxn modelId="{6CE6FD5C-C576-4548-877E-48D006688B34}" type="presParOf" srcId="{0EDFDA35-66B9-4763-A55B-F8942FC28484}" destId="{AF202B15-21B3-4E0C-B84A-B921D5C5E503}" srcOrd="6" destOrd="0" presId="urn:microsoft.com/office/officeart/2005/8/layout/pyramid2"/>
    <dgm:cxn modelId="{37AAA7A3-AEC8-4A34-993A-CF8CF59033FA}" type="presParOf" srcId="{0EDFDA35-66B9-4763-A55B-F8942FC28484}" destId="{F2C4A816-6535-404B-8684-A5BA8D38855B}" srcOrd="7" destOrd="0" presId="urn:microsoft.com/office/officeart/2005/8/layout/pyramid2"/>
    <dgm:cxn modelId="{E748857A-90A6-4E4E-AE7B-7B82D844612C}" type="presParOf" srcId="{0EDFDA35-66B9-4763-A55B-F8942FC28484}" destId="{4E0E885C-21B5-42B9-92FF-BED38F5AF012}" srcOrd="8" destOrd="0" presId="urn:microsoft.com/office/officeart/2005/8/layout/pyramid2"/>
    <dgm:cxn modelId="{4EFF2F3B-4333-47AC-8887-1676A8DD322B}" type="presParOf" srcId="{0EDFDA35-66B9-4763-A55B-F8942FC28484}" destId="{E8F408E0-76A2-418A-B7D2-0D72B872185A}" srcOrd="9" destOrd="0" presId="urn:microsoft.com/office/officeart/2005/8/layout/pyramid2"/>
    <dgm:cxn modelId="{1119BCF0-F4B5-430F-A179-FCED1DEDFF13}" type="presParOf" srcId="{0EDFDA35-66B9-4763-A55B-F8942FC28484}" destId="{6846BC33-2263-4C93-B24C-220194FD30F7}" srcOrd="10" destOrd="0" presId="urn:microsoft.com/office/officeart/2005/8/layout/pyramid2"/>
    <dgm:cxn modelId="{D012F70A-DE6B-4E27-8EC7-2F2E7FE1C9DA}" type="presParOf" srcId="{0EDFDA35-66B9-4763-A55B-F8942FC28484}" destId="{F1DA9212-D1BC-4095-9353-E1D58D2F4D81}" srcOrd="11" destOrd="0" presId="urn:microsoft.com/office/officeart/2005/8/layout/pyramid2"/>
    <dgm:cxn modelId="{049FEC31-D8C7-4A85-B4F9-DD81D66AAFD0}" type="presParOf" srcId="{0EDFDA35-66B9-4763-A55B-F8942FC28484}" destId="{06727E45-F859-4543-98BD-EA5A932DD7F7}" srcOrd="12" destOrd="0" presId="urn:microsoft.com/office/officeart/2005/8/layout/pyramid2"/>
    <dgm:cxn modelId="{6FD5D52C-1353-4DE7-BF69-471CD4E7FBEB}" type="presParOf" srcId="{0EDFDA35-66B9-4763-A55B-F8942FC28484}" destId="{7B7A411D-C450-4F58-88D7-6F958FB677C0}" srcOrd="13" destOrd="0" presId="urn:microsoft.com/office/officeart/2005/8/layout/pyramid2"/>
    <dgm:cxn modelId="{34C7029E-A5A9-4224-B9D8-C28D90A4647B}" type="presParOf" srcId="{0EDFDA35-66B9-4763-A55B-F8942FC28484}" destId="{0DFFBEDA-6DBD-4233-A807-A81200708A45}" srcOrd="14" destOrd="0" presId="urn:microsoft.com/office/officeart/2005/8/layout/pyramid2"/>
    <dgm:cxn modelId="{1F956370-E57F-4501-99DC-B8D7A9B14124}" type="presParOf" srcId="{0EDFDA35-66B9-4763-A55B-F8942FC28484}" destId="{A18E2E9C-391A-4DEB-A361-85C40B2FE9BE}" srcOrd="15" destOrd="0" presId="urn:microsoft.com/office/officeart/2005/8/layout/pyramid2"/>
    <dgm:cxn modelId="{02C72F5B-8694-416D-B9BA-D0435B131474}" type="presParOf" srcId="{0EDFDA35-66B9-4763-A55B-F8942FC28484}" destId="{0EE6B832-1D50-4DFC-979C-304FBC9AB5DF}" srcOrd="16" destOrd="0" presId="urn:microsoft.com/office/officeart/2005/8/layout/pyramid2"/>
    <dgm:cxn modelId="{DFCE6FD3-8F56-4F04-896E-0AEB6562C9D1}" type="presParOf" srcId="{0EDFDA35-66B9-4763-A55B-F8942FC28484}" destId="{2C4B8F2A-C640-4DA4-8C42-69AB477CC485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DC0F4-C514-4293-AA5A-B5F96778B8E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A4E14D-F132-4F02-9E01-C0B0A1CE22C0}">
      <dgm:prSet phldrT="[Текст]"/>
      <dgm:spPr/>
      <dgm:t>
        <a:bodyPr/>
        <a:lstStyle/>
        <a:p>
          <a:pPr algn="ctr"/>
          <a:r>
            <a:rPr lang="ru-RU" dirty="0" smtClean="0">
              <a:latin typeface="Arial Black" pitchFamily="34" charset="0"/>
            </a:rPr>
            <a:t>Начало</a:t>
          </a:r>
          <a:endParaRPr lang="ru-RU" dirty="0">
            <a:latin typeface="Arial Black" pitchFamily="34" charset="0"/>
          </a:endParaRPr>
        </a:p>
      </dgm:t>
    </dgm:pt>
    <dgm:pt modelId="{4D06EC99-F6BC-4EBA-BB74-643D7010AB3D}" type="parTrans" cxnId="{0592C70B-CE3D-4745-9FC0-D286BD1135DE}">
      <dgm:prSet/>
      <dgm:spPr/>
      <dgm:t>
        <a:bodyPr/>
        <a:lstStyle/>
        <a:p>
          <a:endParaRPr lang="ru-RU"/>
        </a:p>
      </dgm:t>
    </dgm:pt>
    <dgm:pt modelId="{48AAC177-0B73-41D1-92EE-02D3CE9004ED}" type="sibTrans" cxnId="{0592C70B-CE3D-4745-9FC0-D286BD1135DE}">
      <dgm:prSet/>
      <dgm:spPr/>
      <dgm:t>
        <a:bodyPr/>
        <a:lstStyle/>
        <a:p>
          <a:endParaRPr lang="ru-RU"/>
        </a:p>
      </dgm:t>
    </dgm:pt>
    <dgm:pt modelId="{657F062E-E27E-4B12-B1A9-212FBC5101B4}">
      <dgm:prSet phldrT="[Текст]"/>
      <dgm:spPr/>
      <dgm:t>
        <a:bodyPr/>
        <a:lstStyle/>
        <a:p>
          <a:pPr algn="ctr"/>
          <a:r>
            <a:rPr lang="ru-RU" dirty="0" smtClean="0">
              <a:latin typeface="Arial Black" pitchFamily="34" charset="0"/>
            </a:rPr>
            <a:t>Завязка</a:t>
          </a:r>
          <a:endParaRPr lang="ru-RU" dirty="0">
            <a:latin typeface="Arial Black" pitchFamily="34" charset="0"/>
          </a:endParaRPr>
        </a:p>
      </dgm:t>
    </dgm:pt>
    <dgm:pt modelId="{41122A08-441B-433B-AFB9-A87B2FF6C2CA}" type="parTrans" cxnId="{4392D9C9-DB4E-41E4-8052-D56B244061A5}">
      <dgm:prSet/>
      <dgm:spPr/>
      <dgm:t>
        <a:bodyPr/>
        <a:lstStyle/>
        <a:p>
          <a:endParaRPr lang="ru-RU"/>
        </a:p>
      </dgm:t>
    </dgm:pt>
    <dgm:pt modelId="{59CFE702-6250-4D21-BB5A-1B89AC1CBB1D}" type="sibTrans" cxnId="{4392D9C9-DB4E-41E4-8052-D56B244061A5}">
      <dgm:prSet/>
      <dgm:spPr/>
      <dgm:t>
        <a:bodyPr/>
        <a:lstStyle/>
        <a:p>
          <a:endParaRPr lang="ru-RU"/>
        </a:p>
      </dgm:t>
    </dgm:pt>
    <dgm:pt modelId="{3C7D5033-B027-45E4-9F78-6CFA5064056B}">
      <dgm:prSet phldrT="[Текст]"/>
      <dgm:spPr/>
      <dgm:t>
        <a:bodyPr/>
        <a:lstStyle/>
        <a:p>
          <a:pPr algn="ctr"/>
          <a:r>
            <a:rPr lang="ru-RU" dirty="0" smtClean="0">
              <a:latin typeface="Arial Black" pitchFamily="34" charset="0"/>
            </a:rPr>
            <a:t>Развитие</a:t>
          </a:r>
          <a:r>
            <a:rPr lang="ru-RU" dirty="0" smtClean="0"/>
            <a:t> </a:t>
          </a:r>
          <a:r>
            <a:rPr lang="ru-RU" dirty="0" smtClean="0">
              <a:latin typeface="Arial Black" pitchFamily="34" charset="0"/>
            </a:rPr>
            <a:t>событий</a:t>
          </a:r>
          <a:endParaRPr lang="ru-RU" dirty="0">
            <a:latin typeface="Arial Black" pitchFamily="34" charset="0"/>
          </a:endParaRPr>
        </a:p>
      </dgm:t>
    </dgm:pt>
    <dgm:pt modelId="{33DF9833-66A8-4A53-84A6-77505744F1AA}" type="parTrans" cxnId="{AA942B8B-315E-4972-B75A-493E11781663}">
      <dgm:prSet/>
      <dgm:spPr/>
      <dgm:t>
        <a:bodyPr/>
        <a:lstStyle/>
        <a:p>
          <a:endParaRPr lang="ru-RU"/>
        </a:p>
      </dgm:t>
    </dgm:pt>
    <dgm:pt modelId="{7EE7C7A0-B49B-420D-92B7-972896408C7B}" type="sibTrans" cxnId="{AA942B8B-315E-4972-B75A-493E11781663}">
      <dgm:prSet/>
      <dgm:spPr/>
      <dgm:t>
        <a:bodyPr/>
        <a:lstStyle/>
        <a:p>
          <a:endParaRPr lang="ru-RU"/>
        </a:p>
      </dgm:t>
    </dgm:pt>
    <dgm:pt modelId="{E46E136A-1756-416E-A431-22036B8A9BC0}">
      <dgm:prSet phldrT="[Текст]"/>
      <dgm:spPr/>
      <dgm:t>
        <a:bodyPr/>
        <a:lstStyle/>
        <a:p>
          <a:pPr algn="ctr"/>
          <a:r>
            <a:rPr lang="ru-RU" dirty="0" smtClean="0">
              <a:latin typeface="Arial Black" pitchFamily="34" charset="0"/>
            </a:rPr>
            <a:t>Кульминация</a:t>
          </a:r>
          <a:endParaRPr lang="ru-RU" dirty="0">
            <a:latin typeface="Arial Black" pitchFamily="34" charset="0"/>
          </a:endParaRPr>
        </a:p>
      </dgm:t>
    </dgm:pt>
    <dgm:pt modelId="{64A4F923-DC97-4B45-A835-6CB5DDA9580E}" type="parTrans" cxnId="{7565541A-803D-46DA-851B-65E1572DD352}">
      <dgm:prSet/>
      <dgm:spPr/>
      <dgm:t>
        <a:bodyPr/>
        <a:lstStyle/>
        <a:p>
          <a:endParaRPr lang="ru-RU"/>
        </a:p>
      </dgm:t>
    </dgm:pt>
    <dgm:pt modelId="{04A9E0EC-42A7-4F48-9EDE-D8137997907F}" type="sibTrans" cxnId="{7565541A-803D-46DA-851B-65E1572DD352}">
      <dgm:prSet/>
      <dgm:spPr/>
      <dgm:t>
        <a:bodyPr/>
        <a:lstStyle/>
        <a:p>
          <a:endParaRPr lang="ru-RU"/>
        </a:p>
      </dgm:t>
    </dgm:pt>
    <dgm:pt modelId="{DA2D34B8-C2A0-4D3E-8CFC-3727D303B885}">
      <dgm:prSet phldrT="[Текст]"/>
      <dgm:spPr/>
      <dgm:t>
        <a:bodyPr/>
        <a:lstStyle/>
        <a:p>
          <a:pPr algn="ctr"/>
          <a:r>
            <a:rPr lang="ru-RU" dirty="0" smtClean="0">
              <a:latin typeface="Arial Black" pitchFamily="34" charset="0"/>
            </a:rPr>
            <a:t>Развязка</a:t>
          </a:r>
          <a:endParaRPr lang="ru-RU" dirty="0">
            <a:latin typeface="Arial Black" pitchFamily="34" charset="0"/>
          </a:endParaRPr>
        </a:p>
      </dgm:t>
    </dgm:pt>
    <dgm:pt modelId="{B2BF6DCC-9A6B-4E9A-B9E8-45CD377CB868}" type="parTrans" cxnId="{BFB08B01-9B38-439B-A2A2-7FA9EBB204C7}">
      <dgm:prSet/>
      <dgm:spPr/>
      <dgm:t>
        <a:bodyPr/>
        <a:lstStyle/>
        <a:p>
          <a:endParaRPr lang="ru-RU"/>
        </a:p>
      </dgm:t>
    </dgm:pt>
    <dgm:pt modelId="{28E4BD7D-4594-4A5A-9D44-E5789DCD2E6E}" type="sibTrans" cxnId="{BFB08B01-9B38-439B-A2A2-7FA9EBB204C7}">
      <dgm:prSet/>
      <dgm:spPr/>
      <dgm:t>
        <a:bodyPr/>
        <a:lstStyle/>
        <a:p>
          <a:endParaRPr lang="ru-RU"/>
        </a:p>
      </dgm:t>
    </dgm:pt>
    <dgm:pt modelId="{80C43D2F-4BC6-44CE-85FA-91D15C3D6F6B}">
      <dgm:prSet phldrT="[Текст]"/>
      <dgm:spPr/>
      <dgm:t>
        <a:bodyPr/>
        <a:lstStyle/>
        <a:p>
          <a:endParaRPr lang="ru-RU"/>
        </a:p>
      </dgm:t>
    </dgm:pt>
    <dgm:pt modelId="{C1AF91CA-B2BA-4511-BDCB-04FC6CE3F17F}" type="parTrans" cxnId="{4ADFF20D-28CF-4F1F-8055-A6CEB604D771}">
      <dgm:prSet/>
      <dgm:spPr/>
      <dgm:t>
        <a:bodyPr/>
        <a:lstStyle/>
        <a:p>
          <a:endParaRPr lang="ru-RU"/>
        </a:p>
      </dgm:t>
    </dgm:pt>
    <dgm:pt modelId="{399935A5-BFB5-4159-9200-9648AC089FCB}" type="sibTrans" cxnId="{4ADFF20D-28CF-4F1F-8055-A6CEB604D771}">
      <dgm:prSet/>
      <dgm:spPr/>
      <dgm:t>
        <a:bodyPr/>
        <a:lstStyle/>
        <a:p>
          <a:endParaRPr lang="ru-RU"/>
        </a:p>
      </dgm:t>
    </dgm:pt>
    <dgm:pt modelId="{7A662D59-2002-4AC9-A38F-287845BB050B}" type="pres">
      <dgm:prSet presAssocID="{B3FDC0F4-C514-4293-AA5A-B5F96778B8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B8E86A-EC24-4C1E-836E-A84409C3D8EC}" type="pres">
      <dgm:prSet presAssocID="{B3FDC0F4-C514-4293-AA5A-B5F96778B8E8}" presName="dummyMaxCanvas" presStyleCnt="0">
        <dgm:presLayoutVars/>
      </dgm:prSet>
      <dgm:spPr/>
    </dgm:pt>
    <dgm:pt modelId="{D91C71AB-D10A-4D0F-A0C3-8DBAD54AEF45}" type="pres">
      <dgm:prSet presAssocID="{B3FDC0F4-C514-4293-AA5A-B5F96778B8E8}" presName="FiveNodes_1" presStyleLbl="node1" presStyleIdx="0" presStyleCnt="5" custScaleX="54672" custScaleY="6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690CD-3F3D-48D3-903A-C1E9049A5E61}" type="pres">
      <dgm:prSet presAssocID="{B3FDC0F4-C514-4293-AA5A-B5F96778B8E8}" presName="FiveNodes_2" presStyleLbl="node1" presStyleIdx="1" presStyleCnt="5" custScaleX="55574" custScaleY="68574" custLinFactNeighborX="3689" custLinFactNeighborY="-3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171A3-B069-42D3-A65B-A7A6507FD641}" type="pres">
      <dgm:prSet presAssocID="{B3FDC0F4-C514-4293-AA5A-B5F96778B8E8}" presName="FiveNodes_3" presStyleLbl="node1" presStyleIdx="2" presStyleCnt="5" custScaleX="48811" custScaleY="79176" custLinFactNeighborX="5241" custLinFactNeighborY="-6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FB446-19E3-46CC-9DE9-E359C74D189E}" type="pres">
      <dgm:prSet presAssocID="{B3FDC0F4-C514-4293-AA5A-B5F96778B8E8}" presName="FiveNodes_4" presStyleLbl="node1" presStyleIdx="3" presStyleCnt="5" custScaleX="41377" custScaleY="82462" custLinFactNeighborX="21112" custLinFactNeighborY="-9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F2D06-6615-494F-A28B-FE54F3AE5E82}" type="pres">
      <dgm:prSet presAssocID="{B3FDC0F4-C514-4293-AA5A-B5F96778B8E8}" presName="FiveNodes_5" presStyleLbl="node1" presStyleIdx="4" presStyleCnt="5" custScaleX="45653" custScaleY="75378" custLinFactY="-9038" custLinFactNeighborX="-90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88FD2-E926-4318-B7B7-7C75A01F399D}" type="pres">
      <dgm:prSet presAssocID="{B3FDC0F4-C514-4293-AA5A-B5F96778B8E8}" presName="FiveConn_1-2" presStyleLbl="fgAccFollowNode1" presStyleIdx="0" presStyleCnt="4" custLinFactX="-100000" custLinFactNeighborX="-179138" custLinFactNeighborY="-2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3444-4EB5-41B6-BAE6-F8EA865E078E}" type="pres">
      <dgm:prSet presAssocID="{B3FDC0F4-C514-4293-AA5A-B5F96778B8E8}" presName="FiveConn_2-3" presStyleLbl="fgAccFollowNode1" presStyleIdx="1" presStyleCnt="4" custLinFactX="-100000" custLinFactNeighborX="-133593" custLinFactNeighborY="-7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CC9B6-6BA2-498D-8221-51E478CC454D}" type="pres">
      <dgm:prSet presAssocID="{B3FDC0F4-C514-4293-AA5A-B5F96778B8E8}" presName="FiveConn_3-4" presStyleLbl="fgAccFollowNode1" presStyleIdx="2" presStyleCnt="4" custLinFactX="-100000" custLinFactY="-41880" custLinFactNeighborX="-1555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D99BB-EFAA-483A-B7F6-E36B0D0DD834}" type="pres">
      <dgm:prSet presAssocID="{B3FDC0F4-C514-4293-AA5A-B5F96778B8E8}" presName="FiveConn_4-5" presStyleLbl="fgAccFollowNode1" presStyleIdx="3" presStyleCnt="4" custLinFactX="-200000" custLinFactY="-45667" custLinFactNeighborX="-2081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39FCC-2583-428E-981B-837D8A3F45CF}" type="pres">
      <dgm:prSet presAssocID="{B3FDC0F4-C514-4293-AA5A-B5F96778B8E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4A6EC-D17C-4A80-BCE9-6984E0CB07F4}" type="pres">
      <dgm:prSet presAssocID="{B3FDC0F4-C514-4293-AA5A-B5F96778B8E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88C25-B35D-4FC3-9811-29C39BB6E51C}" type="pres">
      <dgm:prSet presAssocID="{B3FDC0F4-C514-4293-AA5A-B5F96778B8E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FC8C9-4069-48A3-AE06-F308616A10F3}" type="pres">
      <dgm:prSet presAssocID="{B3FDC0F4-C514-4293-AA5A-B5F96778B8E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32542-53CB-46A3-9563-B0A2C514B904}" type="pres">
      <dgm:prSet presAssocID="{B3FDC0F4-C514-4293-AA5A-B5F96778B8E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BE22D-B1BD-49B4-BFED-E4E891AAE922}" type="presOf" srcId="{657F062E-E27E-4B12-B1A9-212FBC5101B4}" destId="{76E4A6EC-D17C-4A80-BCE9-6984E0CB07F4}" srcOrd="1" destOrd="0" presId="urn:microsoft.com/office/officeart/2005/8/layout/vProcess5"/>
    <dgm:cxn modelId="{C52F6405-E717-462C-97CA-10634DFA888C}" type="presOf" srcId="{48AAC177-0B73-41D1-92EE-02D3CE9004ED}" destId="{D9188FD2-E926-4318-B7B7-7C75A01F399D}" srcOrd="0" destOrd="0" presId="urn:microsoft.com/office/officeart/2005/8/layout/vProcess5"/>
    <dgm:cxn modelId="{A58F51A9-7C1E-4549-B283-DE915FD11DFF}" type="presOf" srcId="{59CFE702-6250-4D21-BB5A-1B89AC1CBB1D}" destId="{90ED3444-4EB5-41B6-BAE6-F8EA865E078E}" srcOrd="0" destOrd="0" presId="urn:microsoft.com/office/officeart/2005/8/layout/vProcess5"/>
    <dgm:cxn modelId="{4392D9C9-DB4E-41E4-8052-D56B244061A5}" srcId="{B3FDC0F4-C514-4293-AA5A-B5F96778B8E8}" destId="{657F062E-E27E-4B12-B1A9-212FBC5101B4}" srcOrd="1" destOrd="0" parTransId="{41122A08-441B-433B-AFB9-A87B2FF6C2CA}" sibTransId="{59CFE702-6250-4D21-BB5A-1B89AC1CBB1D}"/>
    <dgm:cxn modelId="{4ADFF20D-28CF-4F1F-8055-A6CEB604D771}" srcId="{B3FDC0F4-C514-4293-AA5A-B5F96778B8E8}" destId="{80C43D2F-4BC6-44CE-85FA-91D15C3D6F6B}" srcOrd="5" destOrd="0" parTransId="{C1AF91CA-B2BA-4511-BDCB-04FC6CE3F17F}" sibTransId="{399935A5-BFB5-4159-9200-9648AC089FCB}"/>
    <dgm:cxn modelId="{7565541A-803D-46DA-851B-65E1572DD352}" srcId="{B3FDC0F4-C514-4293-AA5A-B5F96778B8E8}" destId="{E46E136A-1756-416E-A431-22036B8A9BC0}" srcOrd="3" destOrd="0" parTransId="{64A4F923-DC97-4B45-A835-6CB5DDA9580E}" sibTransId="{04A9E0EC-42A7-4F48-9EDE-D8137997907F}"/>
    <dgm:cxn modelId="{AA942B8B-315E-4972-B75A-493E11781663}" srcId="{B3FDC0F4-C514-4293-AA5A-B5F96778B8E8}" destId="{3C7D5033-B027-45E4-9F78-6CFA5064056B}" srcOrd="2" destOrd="0" parTransId="{33DF9833-66A8-4A53-84A6-77505744F1AA}" sibTransId="{7EE7C7A0-B49B-420D-92B7-972896408C7B}"/>
    <dgm:cxn modelId="{754DAD19-5B79-46FB-9477-6A568CC31DB7}" type="presOf" srcId="{E46E136A-1756-416E-A431-22036B8A9BC0}" destId="{CCBFC8C9-4069-48A3-AE06-F308616A10F3}" srcOrd="1" destOrd="0" presId="urn:microsoft.com/office/officeart/2005/8/layout/vProcess5"/>
    <dgm:cxn modelId="{58C05CAE-5AE9-447B-B825-6D3B15A52474}" type="presOf" srcId="{3C7D5033-B027-45E4-9F78-6CFA5064056B}" destId="{142171A3-B069-42D3-A65B-A7A6507FD641}" srcOrd="0" destOrd="0" presId="urn:microsoft.com/office/officeart/2005/8/layout/vProcess5"/>
    <dgm:cxn modelId="{FA656EE5-F81D-4556-B6D6-7EDD3F4E3626}" type="presOf" srcId="{DA2D34B8-C2A0-4D3E-8CFC-3727D303B885}" destId="{BD332542-53CB-46A3-9563-B0A2C514B904}" srcOrd="1" destOrd="0" presId="urn:microsoft.com/office/officeart/2005/8/layout/vProcess5"/>
    <dgm:cxn modelId="{0E406ECC-7426-4AC4-8D54-6EEEB244B9F9}" type="presOf" srcId="{7EE7C7A0-B49B-420D-92B7-972896408C7B}" destId="{3A5CC9B6-6BA2-498D-8221-51E478CC454D}" srcOrd="0" destOrd="0" presId="urn:microsoft.com/office/officeart/2005/8/layout/vProcess5"/>
    <dgm:cxn modelId="{06363230-891E-4F2A-95EA-BD107D5829BA}" type="presOf" srcId="{C3A4E14D-F132-4F02-9E01-C0B0A1CE22C0}" destId="{D91C71AB-D10A-4D0F-A0C3-8DBAD54AEF45}" srcOrd="0" destOrd="0" presId="urn:microsoft.com/office/officeart/2005/8/layout/vProcess5"/>
    <dgm:cxn modelId="{EB6AA2C1-8C2B-4B19-88A6-63D8342AFC61}" type="presOf" srcId="{04A9E0EC-42A7-4F48-9EDE-D8137997907F}" destId="{225D99BB-EFAA-483A-B7F6-E36B0D0DD834}" srcOrd="0" destOrd="0" presId="urn:microsoft.com/office/officeart/2005/8/layout/vProcess5"/>
    <dgm:cxn modelId="{FAB4E5A5-13E3-4E16-A067-58FB6D35F49B}" type="presOf" srcId="{E46E136A-1756-416E-A431-22036B8A9BC0}" destId="{20BFB446-19E3-46CC-9DE9-E359C74D189E}" srcOrd="0" destOrd="0" presId="urn:microsoft.com/office/officeart/2005/8/layout/vProcess5"/>
    <dgm:cxn modelId="{5BC4EEA4-C9E7-4408-8AEA-A4543AE8E8CF}" type="presOf" srcId="{B3FDC0F4-C514-4293-AA5A-B5F96778B8E8}" destId="{7A662D59-2002-4AC9-A38F-287845BB050B}" srcOrd="0" destOrd="0" presId="urn:microsoft.com/office/officeart/2005/8/layout/vProcess5"/>
    <dgm:cxn modelId="{AD5DA8D9-A4D4-4352-8F3B-D14EFBBF8A0D}" type="presOf" srcId="{DA2D34B8-C2A0-4D3E-8CFC-3727D303B885}" destId="{82AF2D06-6615-494F-A28B-FE54F3AE5E82}" srcOrd="0" destOrd="0" presId="urn:microsoft.com/office/officeart/2005/8/layout/vProcess5"/>
    <dgm:cxn modelId="{A0590BB6-AC40-4CFB-9883-B598A0C5A637}" type="presOf" srcId="{3C7D5033-B027-45E4-9F78-6CFA5064056B}" destId="{9CF88C25-B35D-4FC3-9811-29C39BB6E51C}" srcOrd="1" destOrd="0" presId="urn:microsoft.com/office/officeart/2005/8/layout/vProcess5"/>
    <dgm:cxn modelId="{8946873F-FA78-4861-9815-69D838937DA6}" type="presOf" srcId="{657F062E-E27E-4B12-B1A9-212FBC5101B4}" destId="{BDA690CD-3F3D-48D3-903A-C1E9049A5E61}" srcOrd="0" destOrd="0" presId="urn:microsoft.com/office/officeart/2005/8/layout/vProcess5"/>
    <dgm:cxn modelId="{BFB08B01-9B38-439B-A2A2-7FA9EBB204C7}" srcId="{B3FDC0F4-C514-4293-AA5A-B5F96778B8E8}" destId="{DA2D34B8-C2A0-4D3E-8CFC-3727D303B885}" srcOrd="4" destOrd="0" parTransId="{B2BF6DCC-9A6B-4E9A-B9E8-45CD377CB868}" sibTransId="{28E4BD7D-4594-4A5A-9D44-E5789DCD2E6E}"/>
    <dgm:cxn modelId="{41CA3054-B179-4191-B595-702A5D66231A}" type="presOf" srcId="{C3A4E14D-F132-4F02-9E01-C0B0A1CE22C0}" destId="{F6139FCC-2583-428E-981B-837D8A3F45CF}" srcOrd="1" destOrd="0" presId="urn:microsoft.com/office/officeart/2005/8/layout/vProcess5"/>
    <dgm:cxn modelId="{0592C70B-CE3D-4745-9FC0-D286BD1135DE}" srcId="{B3FDC0F4-C514-4293-AA5A-B5F96778B8E8}" destId="{C3A4E14D-F132-4F02-9E01-C0B0A1CE22C0}" srcOrd="0" destOrd="0" parTransId="{4D06EC99-F6BC-4EBA-BB74-643D7010AB3D}" sibTransId="{48AAC177-0B73-41D1-92EE-02D3CE9004ED}"/>
    <dgm:cxn modelId="{D7902B91-3CE6-49E5-9BBC-84880500BBE7}" type="presParOf" srcId="{7A662D59-2002-4AC9-A38F-287845BB050B}" destId="{2FB8E86A-EC24-4C1E-836E-A84409C3D8EC}" srcOrd="0" destOrd="0" presId="urn:microsoft.com/office/officeart/2005/8/layout/vProcess5"/>
    <dgm:cxn modelId="{6651E5A9-E3D4-45C1-BCBE-896CE2B435BE}" type="presParOf" srcId="{7A662D59-2002-4AC9-A38F-287845BB050B}" destId="{D91C71AB-D10A-4D0F-A0C3-8DBAD54AEF45}" srcOrd="1" destOrd="0" presId="urn:microsoft.com/office/officeart/2005/8/layout/vProcess5"/>
    <dgm:cxn modelId="{CBF09A9A-2EF1-4ECB-9E84-E6D1E418E885}" type="presParOf" srcId="{7A662D59-2002-4AC9-A38F-287845BB050B}" destId="{BDA690CD-3F3D-48D3-903A-C1E9049A5E61}" srcOrd="2" destOrd="0" presId="urn:microsoft.com/office/officeart/2005/8/layout/vProcess5"/>
    <dgm:cxn modelId="{1CCC2CCC-9A11-4964-A134-B8C7135AF9B0}" type="presParOf" srcId="{7A662D59-2002-4AC9-A38F-287845BB050B}" destId="{142171A3-B069-42D3-A65B-A7A6507FD641}" srcOrd="3" destOrd="0" presId="urn:microsoft.com/office/officeart/2005/8/layout/vProcess5"/>
    <dgm:cxn modelId="{C0A1FB5F-1CA2-4DA5-9891-2DB2EF6179D9}" type="presParOf" srcId="{7A662D59-2002-4AC9-A38F-287845BB050B}" destId="{20BFB446-19E3-46CC-9DE9-E359C74D189E}" srcOrd="4" destOrd="0" presId="urn:microsoft.com/office/officeart/2005/8/layout/vProcess5"/>
    <dgm:cxn modelId="{194DFB28-8A78-42E2-B22C-B7856D23C8E3}" type="presParOf" srcId="{7A662D59-2002-4AC9-A38F-287845BB050B}" destId="{82AF2D06-6615-494F-A28B-FE54F3AE5E82}" srcOrd="5" destOrd="0" presId="urn:microsoft.com/office/officeart/2005/8/layout/vProcess5"/>
    <dgm:cxn modelId="{8CF36E3B-FA64-45E3-AD70-59ED6003B39B}" type="presParOf" srcId="{7A662D59-2002-4AC9-A38F-287845BB050B}" destId="{D9188FD2-E926-4318-B7B7-7C75A01F399D}" srcOrd="6" destOrd="0" presId="urn:microsoft.com/office/officeart/2005/8/layout/vProcess5"/>
    <dgm:cxn modelId="{09D4E829-DECB-434E-B293-C25E6C0C4AE0}" type="presParOf" srcId="{7A662D59-2002-4AC9-A38F-287845BB050B}" destId="{90ED3444-4EB5-41B6-BAE6-F8EA865E078E}" srcOrd="7" destOrd="0" presId="urn:microsoft.com/office/officeart/2005/8/layout/vProcess5"/>
    <dgm:cxn modelId="{A8FFAC5B-325F-4219-A1C1-C40A2E893C78}" type="presParOf" srcId="{7A662D59-2002-4AC9-A38F-287845BB050B}" destId="{3A5CC9B6-6BA2-498D-8221-51E478CC454D}" srcOrd="8" destOrd="0" presId="urn:microsoft.com/office/officeart/2005/8/layout/vProcess5"/>
    <dgm:cxn modelId="{26286BCE-F80C-4A9A-BA15-73ED32D95783}" type="presParOf" srcId="{7A662D59-2002-4AC9-A38F-287845BB050B}" destId="{225D99BB-EFAA-483A-B7F6-E36B0D0DD834}" srcOrd="9" destOrd="0" presId="urn:microsoft.com/office/officeart/2005/8/layout/vProcess5"/>
    <dgm:cxn modelId="{8B71ABAF-FB26-45C6-822D-EB00161BDB2A}" type="presParOf" srcId="{7A662D59-2002-4AC9-A38F-287845BB050B}" destId="{F6139FCC-2583-428E-981B-837D8A3F45CF}" srcOrd="10" destOrd="0" presId="urn:microsoft.com/office/officeart/2005/8/layout/vProcess5"/>
    <dgm:cxn modelId="{7EF0919D-DD13-48CC-A1DC-D4F12F216B80}" type="presParOf" srcId="{7A662D59-2002-4AC9-A38F-287845BB050B}" destId="{76E4A6EC-D17C-4A80-BCE9-6984E0CB07F4}" srcOrd="11" destOrd="0" presId="urn:microsoft.com/office/officeart/2005/8/layout/vProcess5"/>
    <dgm:cxn modelId="{1830210A-027A-4F3D-A515-4BA3C563EF36}" type="presParOf" srcId="{7A662D59-2002-4AC9-A38F-287845BB050B}" destId="{9CF88C25-B35D-4FC3-9811-29C39BB6E51C}" srcOrd="12" destOrd="0" presId="urn:microsoft.com/office/officeart/2005/8/layout/vProcess5"/>
    <dgm:cxn modelId="{548BBB25-83A8-4ED9-A409-43540312DE54}" type="presParOf" srcId="{7A662D59-2002-4AC9-A38F-287845BB050B}" destId="{CCBFC8C9-4069-48A3-AE06-F308616A10F3}" srcOrd="13" destOrd="0" presId="urn:microsoft.com/office/officeart/2005/8/layout/vProcess5"/>
    <dgm:cxn modelId="{BF7B27AF-B40A-425E-8708-4732A9B5B886}" type="presParOf" srcId="{7A662D59-2002-4AC9-A38F-287845BB050B}" destId="{BD332542-53CB-46A3-9563-B0A2C514B90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DC0F4-C514-4293-AA5A-B5F96778B8E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A4E14D-F132-4F02-9E01-C0B0A1CE22C0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tx1"/>
              </a:solidFill>
              <a:latin typeface="Arial Black" pitchFamily="34" charset="0"/>
            </a:rPr>
            <a:t>Начало- В самом начале  происходит знакомство с героями, и их друзьями, местом где они живут</a:t>
          </a:r>
          <a:endParaRPr lang="ru-RU" sz="1100" dirty="0">
            <a:solidFill>
              <a:schemeClr val="tx1"/>
            </a:solidFill>
            <a:latin typeface="Arial Black" pitchFamily="34" charset="0"/>
          </a:endParaRPr>
        </a:p>
      </dgm:t>
    </dgm:pt>
    <dgm:pt modelId="{4D06EC99-F6BC-4EBA-BB74-643D7010AB3D}" type="parTrans" cxnId="{0592C70B-CE3D-4745-9FC0-D286BD1135DE}">
      <dgm:prSet/>
      <dgm:spPr/>
      <dgm:t>
        <a:bodyPr/>
        <a:lstStyle/>
        <a:p>
          <a:endParaRPr lang="ru-RU"/>
        </a:p>
      </dgm:t>
    </dgm:pt>
    <dgm:pt modelId="{48AAC177-0B73-41D1-92EE-02D3CE9004ED}" type="sibTrans" cxnId="{0592C70B-CE3D-4745-9FC0-D286BD1135DE}">
      <dgm:prSet/>
      <dgm:spPr/>
      <dgm:t>
        <a:bodyPr/>
        <a:lstStyle/>
        <a:p>
          <a:endParaRPr lang="ru-RU"/>
        </a:p>
      </dgm:t>
    </dgm:pt>
    <dgm:pt modelId="{657F062E-E27E-4B12-B1A9-212FBC5101B4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tx1"/>
              </a:solidFill>
              <a:latin typeface="Arial Black" pitchFamily="34" charset="0"/>
            </a:rPr>
            <a:t>Завязка-В начале истории происходит какой-то конфликт, событие либо перед героем ставится некая задача: трудная проблема или ситуация. Это событие должно заинтриговать, заставить сопереживать и ждать  ответа на вопрос: «Что же там дальше?»</a:t>
          </a:r>
          <a:endParaRPr lang="ru-RU" sz="1100" dirty="0">
            <a:solidFill>
              <a:schemeClr val="tx1"/>
            </a:solidFill>
            <a:latin typeface="Arial Black" pitchFamily="34" charset="0"/>
          </a:endParaRPr>
        </a:p>
      </dgm:t>
    </dgm:pt>
    <dgm:pt modelId="{41122A08-441B-433B-AFB9-A87B2FF6C2CA}" type="parTrans" cxnId="{4392D9C9-DB4E-41E4-8052-D56B244061A5}">
      <dgm:prSet/>
      <dgm:spPr/>
      <dgm:t>
        <a:bodyPr/>
        <a:lstStyle/>
        <a:p>
          <a:endParaRPr lang="ru-RU"/>
        </a:p>
      </dgm:t>
    </dgm:pt>
    <dgm:pt modelId="{59CFE702-6250-4D21-BB5A-1B89AC1CBB1D}" type="sibTrans" cxnId="{4392D9C9-DB4E-41E4-8052-D56B244061A5}">
      <dgm:prSet/>
      <dgm:spPr/>
      <dgm:t>
        <a:bodyPr/>
        <a:lstStyle/>
        <a:p>
          <a:endParaRPr lang="ru-RU"/>
        </a:p>
      </dgm:t>
    </dgm:pt>
    <dgm:pt modelId="{3C7D5033-B027-45E4-9F78-6CFA5064056B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tx1"/>
              </a:solidFill>
              <a:latin typeface="Arial Black" pitchFamily="34" charset="0"/>
            </a:rPr>
            <a:t>Развитие</a:t>
          </a:r>
          <a:r>
            <a:rPr lang="ru-RU" sz="1100" dirty="0" smtClean="0">
              <a:solidFill>
                <a:schemeClr val="tx1"/>
              </a:solidFill>
            </a:rPr>
            <a:t> </a:t>
          </a:r>
          <a:r>
            <a:rPr lang="ru-RU" sz="1100" dirty="0" smtClean="0">
              <a:solidFill>
                <a:schemeClr val="tx1"/>
              </a:solidFill>
              <a:latin typeface="Arial Black" pitchFamily="34" charset="0"/>
            </a:rPr>
            <a:t>событий- Мы определились с проблемой, и теперь наш герой начинает искать способы с ней справиться. События развиваются. Герой может попадать во все более трудные ситуации.</a:t>
          </a:r>
          <a:endParaRPr lang="ru-RU" sz="1100" dirty="0">
            <a:solidFill>
              <a:schemeClr val="tx1"/>
            </a:solidFill>
            <a:latin typeface="Arial Black" pitchFamily="34" charset="0"/>
          </a:endParaRPr>
        </a:p>
      </dgm:t>
    </dgm:pt>
    <dgm:pt modelId="{33DF9833-66A8-4A53-84A6-77505744F1AA}" type="parTrans" cxnId="{AA942B8B-315E-4972-B75A-493E11781663}">
      <dgm:prSet/>
      <dgm:spPr/>
      <dgm:t>
        <a:bodyPr/>
        <a:lstStyle/>
        <a:p>
          <a:endParaRPr lang="ru-RU"/>
        </a:p>
      </dgm:t>
    </dgm:pt>
    <dgm:pt modelId="{7EE7C7A0-B49B-420D-92B7-972896408C7B}" type="sibTrans" cxnId="{AA942B8B-315E-4972-B75A-493E11781663}">
      <dgm:prSet/>
      <dgm:spPr/>
      <dgm:t>
        <a:bodyPr/>
        <a:lstStyle/>
        <a:p>
          <a:endParaRPr lang="ru-RU"/>
        </a:p>
      </dgm:t>
    </dgm:pt>
    <dgm:pt modelId="{E46E136A-1756-416E-A431-22036B8A9BC0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tx1"/>
              </a:solidFill>
              <a:latin typeface="Arial Black" pitchFamily="34" charset="0"/>
            </a:rPr>
            <a:t>Кульминация- Наш герой находит решение проблемы. Происходящие изменения сопровождаются изменением внешнего окружения. Например: если светило солнце, то потом наступает ненастье, которое достигает своего пика в кульминации.</a:t>
          </a:r>
          <a:endParaRPr lang="ru-RU" sz="1100" dirty="0">
            <a:solidFill>
              <a:schemeClr val="tx1"/>
            </a:solidFill>
            <a:latin typeface="Arial Black" pitchFamily="34" charset="0"/>
          </a:endParaRPr>
        </a:p>
      </dgm:t>
    </dgm:pt>
    <dgm:pt modelId="{64A4F923-DC97-4B45-A835-6CB5DDA9580E}" type="parTrans" cxnId="{7565541A-803D-46DA-851B-65E1572DD352}">
      <dgm:prSet/>
      <dgm:spPr/>
      <dgm:t>
        <a:bodyPr/>
        <a:lstStyle/>
        <a:p>
          <a:endParaRPr lang="ru-RU"/>
        </a:p>
      </dgm:t>
    </dgm:pt>
    <dgm:pt modelId="{04A9E0EC-42A7-4F48-9EDE-D8137997907F}" type="sibTrans" cxnId="{7565541A-803D-46DA-851B-65E1572DD352}">
      <dgm:prSet/>
      <dgm:spPr/>
      <dgm:t>
        <a:bodyPr/>
        <a:lstStyle/>
        <a:p>
          <a:endParaRPr lang="ru-RU"/>
        </a:p>
      </dgm:t>
    </dgm:pt>
    <dgm:pt modelId="{DA2D34B8-C2A0-4D3E-8CFC-3727D303B885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tx1"/>
              </a:solidFill>
              <a:latin typeface="Arial Black" pitchFamily="34" charset="0"/>
            </a:rPr>
            <a:t>Развязка истории неожиданно переворачивает все происходящее, расставляет всё по своим местам, показывает что плохо, что хорошо.</a:t>
          </a:r>
          <a:endParaRPr lang="ru-RU" sz="1100" dirty="0">
            <a:solidFill>
              <a:schemeClr val="tx1"/>
            </a:solidFill>
            <a:latin typeface="Arial Black" pitchFamily="34" charset="0"/>
          </a:endParaRPr>
        </a:p>
      </dgm:t>
    </dgm:pt>
    <dgm:pt modelId="{B2BF6DCC-9A6B-4E9A-B9E8-45CD377CB868}" type="parTrans" cxnId="{BFB08B01-9B38-439B-A2A2-7FA9EBB204C7}">
      <dgm:prSet/>
      <dgm:spPr/>
      <dgm:t>
        <a:bodyPr/>
        <a:lstStyle/>
        <a:p>
          <a:endParaRPr lang="ru-RU"/>
        </a:p>
      </dgm:t>
    </dgm:pt>
    <dgm:pt modelId="{28E4BD7D-4594-4A5A-9D44-E5789DCD2E6E}" type="sibTrans" cxnId="{BFB08B01-9B38-439B-A2A2-7FA9EBB204C7}">
      <dgm:prSet/>
      <dgm:spPr/>
      <dgm:t>
        <a:bodyPr/>
        <a:lstStyle/>
        <a:p>
          <a:endParaRPr lang="ru-RU"/>
        </a:p>
      </dgm:t>
    </dgm:pt>
    <dgm:pt modelId="{80C43D2F-4BC6-44CE-85FA-91D15C3D6F6B}">
      <dgm:prSet phldrT="[Текст]"/>
      <dgm:spPr/>
      <dgm:t>
        <a:bodyPr/>
        <a:lstStyle/>
        <a:p>
          <a:endParaRPr lang="ru-RU" dirty="0"/>
        </a:p>
      </dgm:t>
    </dgm:pt>
    <dgm:pt modelId="{C1AF91CA-B2BA-4511-BDCB-04FC6CE3F17F}" type="parTrans" cxnId="{4ADFF20D-28CF-4F1F-8055-A6CEB604D771}">
      <dgm:prSet/>
      <dgm:spPr/>
      <dgm:t>
        <a:bodyPr/>
        <a:lstStyle/>
        <a:p>
          <a:endParaRPr lang="ru-RU"/>
        </a:p>
      </dgm:t>
    </dgm:pt>
    <dgm:pt modelId="{399935A5-BFB5-4159-9200-9648AC089FCB}" type="sibTrans" cxnId="{4ADFF20D-28CF-4F1F-8055-A6CEB604D771}">
      <dgm:prSet/>
      <dgm:spPr/>
      <dgm:t>
        <a:bodyPr/>
        <a:lstStyle/>
        <a:p>
          <a:endParaRPr lang="ru-RU"/>
        </a:p>
      </dgm:t>
    </dgm:pt>
    <dgm:pt modelId="{7A662D59-2002-4AC9-A38F-287845BB050B}" type="pres">
      <dgm:prSet presAssocID="{B3FDC0F4-C514-4293-AA5A-B5F96778B8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B8E86A-EC24-4C1E-836E-A84409C3D8EC}" type="pres">
      <dgm:prSet presAssocID="{B3FDC0F4-C514-4293-AA5A-B5F96778B8E8}" presName="dummyMaxCanvas" presStyleCnt="0">
        <dgm:presLayoutVars/>
      </dgm:prSet>
      <dgm:spPr/>
    </dgm:pt>
    <dgm:pt modelId="{D91C71AB-D10A-4D0F-A0C3-8DBAD54AEF45}" type="pres">
      <dgm:prSet presAssocID="{B3FDC0F4-C514-4293-AA5A-B5F96778B8E8}" presName="FiveNodes_1" presStyleLbl="node1" presStyleIdx="0" presStyleCnt="5" custScaleX="87432" custScaleY="6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690CD-3F3D-48D3-903A-C1E9049A5E61}" type="pres">
      <dgm:prSet presAssocID="{B3FDC0F4-C514-4293-AA5A-B5F96778B8E8}" presName="FiveNodes_2" presStyleLbl="node1" presStyleIdx="1" presStyleCnt="5" custScaleX="90893" custScaleY="84537" custLinFactNeighborX="3689" custLinFactNeighborY="-3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171A3-B069-42D3-A65B-A7A6507FD641}" type="pres">
      <dgm:prSet presAssocID="{B3FDC0F4-C514-4293-AA5A-B5F96778B8E8}" presName="FiveNodes_3" presStyleLbl="node1" presStyleIdx="2" presStyleCnt="5" custScaleX="75417" custScaleY="79176" custLinFactNeighborX="5241" custLinFactNeighborY="-6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FB446-19E3-46CC-9DE9-E359C74D189E}" type="pres">
      <dgm:prSet presAssocID="{B3FDC0F4-C514-4293-AA5A-B5F96778B8E8}" presName="FiveNodes_4" presStyleLbl="node1" presStyleIdx="3" presStyleCnt="5" custScaleX="76011" custScaleY="110359" custLinFactNeighborX="21112" custLinFactNeighborY="-9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F2D06-6615-494F-A28B-FE54F3AE5E82}" type="pres">
      <dgm:prSet presAssocID="{B3FDC0F4-C514-4293-AA5A-B5F96778B8E8}" presName="FiveNodes_5" presStyleLbl="node1" presStyleIdx="4" presStyleCnt="5" custScaleX="74672" custScaleY="75378" custLinFactY="-9038" custLinFactNeighborX="-90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88FD2-E926-4318-B7B7-7C75A01F399D}" type="pres">
      <dgm:prSet presAssocID="{B3FDC0F4-C514-4293-AA5A-B5F96778B8E8}" presName="FiveConn_1-2" presStyleLbl="fgAccFollowNode1" presStyleIdx="0" presStyleCnt="4" custLinFactX="-100000" custLinFactNeighborX="-179138" custLinFactNeighborY="-2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3444-4EB5-41B6-BAE6-F8EA865E078E}" type="pres">
      <dgm:prSet presAssocID="{B3FDC0F4-C514-4293-AA5A-B5F96778B8E8}" presName="FiveConn_2-3" presStyleLbl="fgAccFollowNode1" presStyleIdx="1" presStyleCnt="4" custLinFactX="-100000" custLinFactNeighborX="-133593" custLinFactNeighborY="-7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CC9B6-6BA2-498D-8221-51E478CC454D}" type="pres">
      <dgm:prSet presAssocID="{B3FDC0F4-C514-4293-AA5A-B5F96778B8E8}" presName="FiveConn_3-4" presStyleLbl="fgAccFollowNode1" presStyleIdx="2" presStyleCnt="4" custLinFactX="-100000" custLinFactY="-41880" custLinFactNeighborX="-1555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D99BB-EFAA-483A-B7F6-E36B0D0DD834}" type="pres">
      <dgm:prSet presAssocID="{B3FDC0F4-C514-4293-AA5A-B5F96778B8E8}" presName="FiveConn_4-5" presStyleLbl="fgAccFollowNode1" presStyleIdx="3" presStyleCnt="4" custLinFactX="-200000" custLinFactY="-45667" custLinFactNeighborX="-2081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39FCC-2583-428E-981B-837D8A3F45CF}" type="pres">
      <dgm:prSet presAssocID="{B3FDC0F4-C514-4293-AA5A-B5F96778B8E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4A6EC-D17C-4A80-BCE9-6984E0CB07F4}" type="pres">
      <dgm:prSet presAssocID="{B3FDC0F4-C514-4293-AA5A-B5F96778B8E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88C25-B35D-4FC3-9811-29C39BB6E51C}" type="pres">
      <dgm:prSet presAssocID="{B3FDC0F4-C514-4293-AA5A-B5F96778B8E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FC8C9-4069-48A3-AE06-F308616A10F3}" type="pres">
      <dgm:prSet presAssocID="{B3FDC0F4-C514-4293-AA5A-B5F96778B8E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32542-53CB-46A3-9563-B0A2C514B904}" type="pres">
      <dgm:prSet presAssocID="{B3FDC0F4-C514-4293-AA5A-B5F96778B8E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418F86-3D17-4569-AD49-52D3E0C89B0F}" type="presOf" srcId="{E46E136A-1756-416E-A431-22036B8A9BC0}" destId="{CCBFC8C9-4069-48A3-AE06-F308616A10F3}" srcOrd="1" destOrd="0" presId="urn:microsoft.com/office/officeart/2005/8/layout/vProcess5"/>
    <dgm:cxn modelId="{4392D9C9-DB4E-41E4-8052-D56B244061A5}" srcId="{B3FDC0F4-C514-4293-AA5A-B5F96778B8E8}" destId="{657F062E-E27E-4B12-B1A9-212FBC5101B4}" srcOrd="1" destOrd="0" parTransId="{41122A08-441B-433B-AFB9-A87B2FF6C2CA}" sibTransId="{59CFE702-6250-4D21-BB5A-1B89AC1CBB1D}"/>
    <dgm:cxn modelId="{4ADFF20D-28CF-4F1F-8055-A6CEB604D771}" srcId="{B3FDC0F4-C514-4293-AA5A-B5F96778B8E8}" destId="{80C43D2F-4BC6-44CE-85FA-91D15C3D6F6B}" srcOrd="5" destOrd="0" parTransId="{C1AF91CA-B2BA-4511-BDCB-04FC6CE3F17F}" sibTransId="{399935A5-BFB5-4159-9200-9648AC089FCB}"/>
    <dgm:cxn modelId="{7565541A-803D-46DA-851B-65E1572DD352}" srcId="{B3FDC0F4-C514-4293-AA5A-B5F96778B8E8}" destId="{E46E136A-1756-416E-A431-22036B8A9BC0}" srcOrd="3" destOrd="0" parTransId="{64A4F923-DC97-4B45-A835-6CB5DDA9580E}" sibTransId="{04A9E0EC-42A7-4F48-9EDE-D8137997907F}"/>
    <dgm:cxn modelId="{12418F46-A0E3-4192-8F98-773E3B516C12}" type="presOf" srcId="{04A9E0EC-42A7-4F48-9EDE-D8137997907F}" destId="{225D99BB-EFAA-483A-B7F6-E36B0D0DD834}" srcOrd="0" destOrd="0" presId="urn:microsoft.com/office/officeart/2005/8/layout/vProcess5"/>
    <dgm:cxn modelId="{E360EA0F-636D-4557-9E5F-4BDD75D5A991}" type="presOf" srcId="{C3A4E14D-F132-4F02-9E01-C0B0A1CE22C0}" destId="{D91C71AB-D10A-4D0F-A0C3-8DBAD54AEF45}" srcOrd="0" destOrd="0" presId="urn:microsoft.com/office/officeart/2005/8/layout/vProcess5"/>
    <dgm:cxn modelId="{AA942B8B-315E-4972-B75A-493E11781663}" srcId="{B3FDC0F4-C514-4293-AA5A-B5F96778B8E8}" destId="{3C7D5033-B027-45E4-9F78-6CFA5064056B}" srcOrd="2" destOrd="0" parTransId="{33DF9833-66A8-4A53-84A6-77505744F1AA}" sibTransId="{7EE7C7A0-B49B-420D-92B7-972896408C7B}"/>
    <dgm:cxn modelId="{ED006C38-8852-4F5A-AB16-CF9812B7871F}" type="presOf" srcId="{DA2D34B8-C2A0-4D3E-8CFC-3727D303B885}" destId="{82AF2D06-6615-494F-A28B-FE54F3AE5E82}" srcOrd="0" destOrd="0" presId="urn:microsoft.com/office/officeart/2005/8/layout/vProcess5"/>
    <dgm:cxn modelId="{892883D7-3D09-4FA0-9D71-2DBC82FE010A}" type="presOf" srcId="{657F062E-E27E-4B12-B1A9-212FBC5101B4}" destId="{BDA690CD-3F3D-48D3-903A-C1E9049A5E61}" srcOrd="0" destOrd="0" presId="urn:microsoft.com/office/officeart/2005/8/layout/vProcess5"/>
    <dgm:cxn modelId="{BBFFF44B-3513-47EB-A70D-1CF0871FFAEA}" type="presOf" srcId="{48AAC177-0B73-41D1-92EE-02D3CE9004ED}" destId="{D9188FD2-E926-4318-B7B7-7C75A01F399D}" srcOrd="0" destOrd="0" presId="urn:microsoft.com/office/officeart/2005/8/layout/vProcess5"/>
    <dgm:cxn modelId="{B6FAE8CB-23F8-4C4F-8D8B-B54107E0B38B}" type="presOf" srcId="{DA2D34B8-C2A0-4D3E-8CFC-3727D303B885}" destId="{BD332542-53CB-46A3-9563-B0A2C514B904}" srcOrd="1" destOrd="0" presId="urn:microsoft.com/office/officeart/2005/8/layout/vProcess5"/>
    <dgm:cxn modelId="{AE9D915A-1760-4735-9474-657867A28A5B}" type="presOf" srcId="{59CFE702-6250-4D21-BB5A-1B89AC1CBB1D}" destId="{90ED3444-4EB5-41B6-BAE6-F8EA865E078E}" srcOrd="0" destOrd="0" presId="urn:microsoft.com/office/officeart/2005/8/layout/vProcess5"/>
    <dgm:cxn modelId="{A184AD64-E4D2-44C5-AB5E-5E33C323FA09}" type="presOf" srcId="{7EE7C7A0-B49B-420D-92B7-972896408C7B}" destId="{3A5CC9B6-6BA2-498D-8221-51E478CC454D}" srcOrd="0" destOrd="0" presId="urn:microsoft.com/office/officeart/2005/8/layout/vProcess5"/>
    <dgm:cxn modelId="{4530E3D0-556A-4101-B36E-2D3ED18E1358}" type="presOf" srcId="{3C7D5033-B027-45E4-9F78-6CFA5064056B}" destId="{9CF88C25-B35D-4FC3-9811-29C39BB6E51C}" srcOrd="1" destOrd="0" presId="urn:microsoft.com/office/officeart/2005/8/layout/vProcess5"/>
    <dgm:cxn modelId="{BF62984C-7538-4BAF-B222-92DB654E299C}" type="presOf" srcId="{B3FDC0F4-C514-4293-AA5A-B5F96778B8E8}" destId="{7A662D59-2002-4AC9-A38F-287845BB050B}" srcOrd="0" destOrd="0" presId="urn:microsoft.com/office/officeart/2005/8/layout/vProcess5"/>
    <dgm:cxn modelId="{0810C53B-3A37-4E47-B1EC-33C19D803D91}" type="presOf" srcId="{E46E136A-1756-416E-A431-22036B8A9BC0}" destId="{20BFB446-19E3-46CC-9DE9-E359C74D189E}" srcOrd="0" destOrd="0" presId="urn:microsoft.com/office/officeart/2005/8/layout/vProcess5"/>
    <dgm:cxn modelId="{C93A4D01-0B17-41B2-81BB-D3AD8B373673}" type="presOf" srcId="{657F062E-E27E-4B12-B1A9-212FBC5101B4}" destId="{76E4A6EC-D17C-4A80-BCE9-6984E0CB07F4}" srcOrd="1" destOrd="0" presId="urn:microsoft.com/office/officeart/2005/8/layout/vProcess5"/>
    <dgm:cxn modelId="{BFB08B01-9B38-439B-A2A2-7FA9EBB204C7}" srcId="{B3FDC0F4-C514-4293-AA5A-B5F96778B8E8}" destId="{DA2D34B8-C2A0-4D3E-8CFC-3727D303B885}" srcOrd="4" destOrd="0" parTransId="{B2BF6DCC-9A6B-4E9A-B9E8-45CD377CB868}" sibTransId="{28E4BD7D-4594-4A5A-9D44-E5789DCD2E6E}"/>
    <dgm:cxn modelId="{9B5ED7E6-89FE-441D-8703-0468C6C2103F}" type="presOf" srcId="{3C7D5033-B027-45E4-9F78-6CFA5064056B}" destId="{142171A3-B069-42D3-A65B-A7A6507FD641}" srcOrd="0" destOrd="0" presId="urn:microsoft.com/office/officeart/2005/8/layout/vProcess5"/>
    <dgm:cxn modelId="{0592C70B-CE3D-4745-9FC0-D286BD1135DE}" srcId="{B3FDC0F4-C514-4293-AA5A-B5F96778B8E8}" destId="{C3A4E14D-F132-4F02-9E01-C0B0A1CE22C0}" srcOrd="0" destOrd="0" parTransId="{4D06EC99-F6BC-4EBA-BB74-643D7010AB3D}" sibTransId="{48AAC177-0B73-41D1-92EE-02D3CE9004ED}"/>
    <dgm:cxn modelId="{5D7F40AC-ED21-4E51-B974-5C6938FC1088}" type="presOf" srcId="{C3A4E14D-F132-4F02-9E01-C0B0A1CE22C0}" destId="{F6139FCC-2583-428E-981B-837D8A3F45CF}" srcOrd="1" destOrd="0" presId="urn:microsoft.com/office/officeart/2005/8/layout/vProcess5"/>
    <dgm:cxn modelId="{96E43405-4321-4623-B9BD-429C37CA3665}" type="presParOf" srcId="{7A662D59-2002-4AC9-A38F-287845BB050B}" destId="{2FB8E86A-EC24-4C1E-836E-A84409C3D8EC}" srcOrd="0" destOrd="0" presId="urn:microsoft.com/office/officeart/2005/8/layout/vProcess5"/>
    <dgm:cxn modelId="{D116334A-05FE-481B-A038-1C276DE4D11E}" type="presParOf" srcId="{7A662D59-2002-4AC9-A38F-287845BB050B}" destId="{D91C71AB-D10A-4D0F-A0C3-8DBAD54AEF45}" srcOrd="1" destOrd="0" presId="urn:microsoft.com/office/officeart/2005/8/layout/vProcess5"/>
    <dgm:cxn modelId="{503F84EF-6591-4848-B37F-B68CA53FC7A5}" type="presParOf" srcId="{7A662D59-2002-4AC9-A38F-287845BB050B}" destId="{BDA690CD-3F3D-48D3-903A-C1E9049A5E61}" srcOrd="2" destOrd="0" presId="urn:microsoft.com/office/officeart/2005/8/layout/vProcess5"/>
    <dgm:cxn modelId="{98AB2783-C7C9-44C0-8766-B8DC7AE5745D}" type="presParOf" srcId="{7A662D59-2002-4AC9-A38F-287845BB050B}" destId="{142171A3-B069-42D3-A65B-A7A6507FD641}" srcOrd="3" destOrd="0" presId="urn:microsoft.com/office/officeart/2005/8/layout/vProcess5"/>
    <dgm:cxn modelId="{D93D4993-6687-4150-8FE9-9DAFF5072661}" type="presParOf" srcId="{7A662D59-2002-4AC9-A38F-287845BB050B}" destId="{20BFB446-19E3-46CC-9DE9-E359C74D189E}" srcOrd="4" destOrd="0" presId="urn:microsoft.com/office/officeart/2005/8/layout/vProcess5"/>
    <dgm:cxn modelId="{B50D8920-6CD4-41EA-A409-249895834BAF}" type="presParOf" srcId="{7A662D59-2002-4AC9-A38F-287845BB050B}" destId="{82AF2D06-6615-494F-A28B-FE54F3AE5E82}" srcOrd="5" destOrd="0" presId="urn:microsoft.com/office/officeart/2005/8/layout/vProcess5"/>
    <dgm:cxn modelId="{6933ADC1-59AA-4F1F-A09C-511DE8A0CEA5}" type="presParOf" srcId="{7A662D59-2002-4AC9-A38F-287845BB050B}" destId="{D9188FD2-E926-4318-B7B7-7C75A01F399D}" srcOrd="6" destOrd="0" presId="urn:microsoft.com/office/officeart/2005/8/layout/vProcess5"/>
    <dgm:cxn modelId="{3254F1DB-6650-4F33-8171-EB4F03B184CC}" type="presParOf" srcId="{7A662D59-2002-4AC9-A38F-287845BB050B}" destId="{90ED3444-4EB5-41B6-BAE6-F8EA865E078E}" srcOrd="7" destOrd="0" presId="urn:microsoft.com/office/officeart/2005/8/layout/vProcess5"/>
    <dgm:cxn modelId="{94EB51F8-14A2-422E-B395-F88A838F8466}" type="presParOf" srcId="{7A662D59-2002-4AC9-A38F-287845BB050B}" destId="{3A5CC9B6-6BA2-498D-8221-51E478CC454D}" srcOrd="8" destOrd="0" presId="urn:microsoft.com/office/officeart/2005/8/layout/vProcess5"/>
    <dgm:cxn modelId="{AE6E2252-57B9-48B0-AE14-9307D893959F}" type="presParOf" srcId="{7A662D59-2002-4AC9-A38F-287845BB050B}" destId="{225D99BB-EFAA-483A-B7F6-E36B0D0DD834}" srcOrd="9" destOrd="0" presId="urn:microsoft.com/office/officeart/2005/8/layout/vProcess5"/>
    <dgm:cxn modelId="{EA432738-6BCC-495B-AD48-DBC7E72ADF09}" type="presParOf" srcId="{7A662D59-2002-4AC9-A38F-287845BB050B}" destId="{F6139FCC-2583-428E-981B-837D8A3F45CF}" srcOrd="10" destOrd="0" presId="urn:microsoft.com/office/officeart/2005/8/layout/vProcess5"/>
    <dgm:cxn modelId="{27035765-503E-411C-9C8A-8CBFD57F7ED4}" type="presParOf" srcId="{7A662D59-2002-4AC9-A38F-287845BB050B}" destId="{76E4A6EC-D17C-4A80-BCE9-6984E0CB07F4}" srcOrd="11" destOrd="0" presId="urn:microsoft.com/office/officeart/2005/8/layout/vProcess5"/>
    <dgm:cxn modelId="{D3E57E72-09C0-47F6-A5F1-016CD5009A46}" type="presParOf" srcId="{7A662D59-2002-4AC9-A38F-287845BB050B}" destId="{9CF88C25-B35D-4FC3-9811-29C39BB6E51C}" srcOrd="12" destOrd="0" presId="urn:microsoft.com/office/officeart/2005/8/layout/vProcess5"/>
    <dgm:cxn modelId="{05D22C26-D81D-4A98-9F79-D9083DBE1870}" type="presParOf" srcId="{7A662D59-2002-4AC9-A38F-287845BB050B}" destId="{CCBFC8C9-4069-48A3-AE06-F308616A10F3}" srcOrd="13" destOrd="0" presId="urn:microsoft.com/office/officeart/2005/8/layout/vProcess5"/>
    <dgm:cxn modelId="{FCFB4A1C-D7B6-4BA8-8A92-7FF1118CE75D}" type="presParOf" srcId="{7A662D59-2002-4AC9-A38F-287845BB050B}" destId="{BD332542-53CB-46A3-9563-B0A2C514B90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767F2-8DD9-4834-A0FD-7EDF51652FC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23F138-2743-4CE6-9714-1CC71C9DF7FF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Внезапная смена обстановки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B19774B-4A61-4C37-A6DF-EDB2BF46EC82}" type="parTrans" cxnId="{D22BDAAC-5336-4744-9D6F-AFE7613D2C98}">
      <dgm:prSet/>
      <dgm:spPr/>
      <dgm:t>
        <a:bodyPr/>
        <a:lstStyle/>
        <a:p>
          <a:endParaRPr lang="ru-RU"/>
        </a:p>
      </dgm:t>
    </dgm:pt>
    <dgm:pt modelId="{9830F010-7ED0-45BF-8572-76D7DB63B1E5}" type="sibTrans" cxnId="{D22BDAAC-5336-4744-9D6F-AFE7613D2C98}">
      <dgm:prSet/>
      <dgm:spPr/>
      <dgm:t>
        <a:bodyPr/>
        <a:lstStyle/>
        <a:p>
          <a:endParaRPr lang="ru-RU"/>
        </a:p>
      </dgm:t>
    </dgm:pt>
    <dgm:pt modelId="{2CF16E03-8489-4735-89D6-48946250226F}">
      <dgm:prSet phldrT="[Текст]"/>
      <dgm:spPr/>
      <dgm:t>
        <a:bodyPr/>
        <a:lstStyle/>
        <a:p>
          <a:r>
            <a:rPr lang="ru-RU" dirty="0" smtClean="0"/>
            <a:t>Погода, времен года</a:t>
          </a:r>
          <a:endParaRPr lang="ru-RU" dirty="0"/>
        </a:p>
      </dgm:t>
    </dgm:pt>
    <dgm:pt modelId="{ADA0719A-9143-4B83-B0D6-D170D45CD5D8}" type="parTrans" cxnId="{E3E97D4C-4BF4-4033-AF93-19C95F1107F2}">
      <dgm:prSet/>
      <dgm:spPr/>
      <dgm:t>
        <a:bodyPr/>
        <a:lstStyle/>
        <a:p>
          <a:endParaRPr lang="ru-RU"/>
        </a:p>
      </dgm:t>
    </dgm:pt>
    <dgm:pt modelId="{73619B9F-7ED6-4114-BCBF-26F1A04CC5E5}" type="sibTrans" cxnId="{E3E97D4C-4BF4-4033-AF93-19C95F1107F2}">
      <dgm:prSet/>
      <dgm:spPr/>
      <dgm:t>
        <a:bodyPr/>
        <a:lstStyle/>
        <a:p>
          <a:endParaRPr lang="ru-RU"/>
        </a:p>
      </dgm:t>
    </dgm:pt>
    <dgm:pt modelId="{F8200F75-8594-4197-8F33-56B97E761EB4}">
      <dgm:prSet phldrT="[Текст]"/>
      <dgm:spPr/>
      <dgm:t>
        <a:bodyPr/>
        <a:lstStyle/>
        <a:p>
          <a:r>
            <a:rPr lang="ru-RU" dirty="0" smtClean="0"/>
            <a:t>Освещенность. Цветового решения</a:t>
          </a:r>
          <a:endParaRPr lang="ru-RU" dirty="0"/>
        </a:p>
      </dgm:t>
    </dgm:pt>
    <dgm:pt modelId="{BBF8B6D8-6DFC-4B03-9DBD-4AC3DAEC7CFD}" type="parTrans" cxnId="{DE1480D7-F735-41EB-9E85-70AAF7F34C07}">
      <dgm:prSet/>
      <dgm:spPr/>
      <dgm:t>
        <a:bodyPr/>
        <a:lstStyle/>
        <a:p>
          <a:endParaRPr lang="ru-RU"/>
        </a:p>
      </dgm:t>
    </dgm:pt>
    <dgm:pt modelId="{5133CEF0-323E-49B9-96B6-95E722D5F1CD}" type="sibTrans" cxnId="{DE1480D7-F735-41EB-9E85-70AAF7F34C07}">
      <dgm:prSet/>
      <dgm:spPr/>
      <dgm:t>
        <a:bodyPr/>
        <a:lstStyle/>
        <a:p>
          <a:endParaRPr lang="ru-RU"/>
        </a:p>
      </dgm:t>
    </dgm:pt>
    <dgm:pt modelId="{2129FFA4-01A2-4BAC-B04A-95C5BA91FF73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Использование метафор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09C282-128F-472A-B14B-1844E52B8A49}" type="parTrans" cxnId="{DC652D55-FCE1-4984-B544-EB727F8D3981}">
      <dgm:prSet/>
      <dgm:spPr/>
      <dgm:t>
        <a:bodyPr/>
        <a:lstStyle/>
        <a:p>
          <a:endParaRPr lang="ru-RU"/>
        </a:p>
      </dgm:t>
    </dgm:pt>
    <dgm:pt modelId="{1EB6C1B6-7A5B-45F6-B4BC-09EA73C5896C}" type="sibTrans" cxnId="{DC652D55-FCE1-4984-B544-EB727F8D3981}">
      <dgm:prSet/>
      <dgm:spPr/>
      <dgm:t>
        <a:bodyPr/>
        <a:lstStyle/>
        <a:p>
          <a:endParaRPr lang="ru-RU"/>
        </a:p>
      </dgm:t>
    </dgm:pt>
    <dgm:pt modelId="{9C016EDF-8D0C-4101-AA73-63ED6BD5CEB0}">
      <dgm:prSet phldrT="[Текст]"/>
      <dgm:spPr/>
      <dgm:t>
        <a:bodyPr/>
        <a:lstStyle/>
        <a:p>
          <a:r>
            <a:rPr lang="ru-RU" dirty="0" smtClean="0"/>
            <a:t>преувеличение</a:t>
          </a:r>
          <a:endParaRPr lang="ru-RU" dirty="0"/>
        </a:p>
      </dgm:t>
    </dgm:pt>
    <dgm:pt modelId="{76296811-316C-42B8-8EC4-8D48CC8663C8}" type="parTrans" cxnId="{8E7F9542-6F6D-4411-A253-DB1E5CD08850}">
      <dgm:prSet/>
      <dgm:spPr/>
      <dgm:t>
        <a:bodyPr/>
        <a:lstStyle/>
        <a:p>
          <a:endParaRPr lang="ru-RU"/>
        </a:p>
      </dgm:t>
    </dgm:pt>
    <dgm:pt modelId="{4CCFEA38-0493-44BE-9461-9FC66946B75D}" type="sibTrans" cxnId="{8E7F9542-6F6D-4411-A253-DB1E5CD08850}">
      <dgm:prSet/>
      <dgm:spPr/>
      <dgm:t>
        <a:bodyPr/>
        <a:lstStyle/>
        <a:p>
          <a:endParaRPr lang="ru-RU"/>
        </a:p>
      </dgm:t>
    </dgm:pt>
    <dgm:pt modelId="{93F89426-1DF1-40AB-A17F-7EF3E189F8AA}">
      <dgm:prSet phldrT="[Текст]"/>
      <dgm:spPr/>
      <dgm:t>
        <a:bodyPr/>
        <a:lstStyle/>
        <a:p>
          <a:r>
            <a:rPr lang="ru-RU" dirty="0" smtClean="0"/>
            <a:t>Перенос свойств части предмета на весь предмет: умная шляпа начинает говорить, оживающие ботинки сами перемещаются.</a:t>
          </a:r>
          <a:endParaRPr lang="ru-RU" dirty="0"/>
        </a:p>
      </dgm:t>
    </dgm:pt>
    <dgm:pt modelId="{31DE9CEC-ED8A-454B-98FA-D9961F50F851}" type="parTrans" cxnId="{8D82C53A-45AF-4AAF-ACF6-8F9D44462FCA}">
      <dgm:prSet/>
      <dgm:spPr/>
      <dgm:t>
        <a:bodyPr/>
        <a:lstStyle/>
        <a:p>
          <a:endParaRPr lang="ru-RU"/>
        </a:p>
      </dgm:t>
    </dgm:pt>
    <dgm:pt modelId="{0566087F-6F58-4EAF-8650-3AED38E8B5A7}" type="sibTrans" cxnId="{8D82C53A-45AF-4AAF-ACF6-8F9D44462FCA}">
      <dgm:prSet/>
      <dgm:spPr/>
      <dgm:t>
        <a:bodyPr/>
        <a:lstStyle/>
        <a:p>
          <a:endParaRPr lang="ru-RU"/>
        </a:p>
      </dgm:t>
    </dgm:pt>
    <dgm:pt modelId="{036A753E-6B5C-4C22-9985-55999B9AE702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Преобразование объектов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D8CDAD-6BE5-4E5C-8700-F9A6E91FEDD4}" type="parTrans" cxnId="{187CDD01-0684-4DCD-9B58-9C93494EE9CF}">
      <dgm:prSet/>
      <dgm:spPr/>
      <dgm:t>
        <a:bodyPr/>
        <a:lstStyle/>
        <a:p>
          <a:endParaRPr lang="ru-RU"/>
        </a:p>
      </dgm:t>
    </dgm:pt>
    <dgm:pt modelId="{CBB630F5-619C-4E9E-BA59-36F8D1F78B85}" type="sibTrans" cxnId="{187CDD01-0684-4DCD-9B58-9C93494EE9CF}">
      <dgm:prSet/>
      <dgm:spPr/>
      <dgm:t>
        <a:bodyPr/>
        <a:lstStyle/>
        <a:p>
          <a:endParaRPr lang="ru-RU"/>
        </a:p>
      </dgm:t>
    </dgm:pt>
    <dgm:pt modelId="{F4FDD331-6139-4B75-8CD7-659EC168D5F9}">
      <dgm:prSet phldrT="[Текст]"/>
      <dgm:spPr/>
      <dgm:t>
        <a:bodyPr/>
        <a:lstStyle/>
        <a:p>
          <a:r>
            <a:rPr lang="ru-RU" dirty="0" smtClean="0"/>
            <a:t>В символической форме передающих контекст ситуации</a:t>
          </a:r>
          <a:endParaRPr lang="ru-RU" dirty="0"/>
        </a:p>
      </dgm:t>
    </dgm:pt>
    <dgm:pt modelId="{6D196981-1DC9-429B-B8A4-08DC7AFC660A}" type="parTrans" cxnId="{5793E68F-C8C0-4B97-B673-6DD435029CCC}">
      <dgm:prSet/>
      <dgm:spPr/>
      <dgm:t>
        <a:bodyPr/>
        <a:lstStyle/>
        <a:p>
          <a:endParaRPr lang="ru-RU"/>
        </a:p>
      </dgm:t>
    </dgm:pt>
    <dgm:pt modelId="{D64323E4-A95A-4A07-979C-4BBAA1EBB004}" type="sibTrans" cxnId="{5793E68F-C8C0-4B97-B673-6DD435029CCC}">
      <dgm:prSet/>
      <dgm:spPr/>
      <dgm:t>
        <a:bodyPr/>
        <a:lstStyle/>
        <a:p>
          <a:endParaRPr lang="ru-RU"/>
        </a:p>
      </dgm:t>
    </dgm:pt>
    <dgm:pt modelId="{A31ADA27-8DA0-4D23-A739-05F105DBBD03}">
      <dgm:prSet phldrT="[Текст]"/>
      <dgm:spPr/>
      <dgm:t>
        <a:bodyPr/>
        <a:lstStyle/>
        <a:p>
          <a:r>
            <a:rPr lang="ru-RU" dirty="0" smtClean="0"/>
            <a:t>Например прошло много времени – на экране улетают вдаль листки календаря</a:t>
          </a:r>
          <a:endParaRPr lang="ru-RU" dirty="0"/>
        </a:p>
      </dgm:t>
    </dgm:pt>
    <dgm:pt modelId="{B884731B-DFAB-4310-B892-BB439EB06896}" type="parTrans" cxnId="{8DDC2C32-66A4-441D-B41F-B01F3AFAB945}">
      <dgm:prSet/>
      <dgm:spPr/>
      <dgm:t>
        <a:bodyPr/>
        <a:lstStyle/>
        <a:p>
          <a:endParaRPr lang="ru-RU"/>
        </a:p>
      </dgm:t>
    </dgm:pt>
    <dgm:pt modelId="{2661E8F6-06F5-4D82-920A-273D0E599946}" type="sibTrans" cxnId="{8DDC2C32-66A4-441D-B41F-B01F3AFAB945}">
      <dgm:prSet/>
      <dgm:spPr/>
      <dgm:t>
        <a:bodyPr/>
        <a:lstStyle/>
        <a:p>
          <a:endParaRPr lang="ru-RU"/>
        </a:p>
      </dgm:t>
    </dgm:pt>
    <dgm:pt modelId="{1B449058-2133-4357-BBB3-B87CA55DB117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Использование образов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78FD5E3-7FA8-4715-8DEA-87AD3A1BE15C}" type="parTrans" cxnId="{EB4BF41E-0201-4062-8398-F7E7977EEFDE}">
      <dgm:prSet/>
      <dgm:spPr/>
      <dgm:t>
        <a:bodyPr/>
        <a:lstStyle/>
        <a:p>
          <a:endParaRPr lang="ru-RU"/>
        </a:p>
      </dgm:t>
    </dgm:pt>
    <dgm:pt modelId="{0D0432F1-A833-482F-8AFB-6247C1C98339}" type="sibTrans" cxnId="{EB4BF41E-0201-4062-8398-F7E7977EEFDE}">
      <dgm:prSet/>
      <dgm:spPr/>
      <dgm:t>
        <a:bodyPr/>
        <a:lstStyle/>
        <a:p>
          <a:endParaRPr lang="ru-RU"/>
        </a:p>
      </dgm:t>
    </dgm:pt>
    <dgm:pt modelId="{9D2599FB-8952-4129-A888-2B50F163BC89}">
      <dgm:prSet phldrT="[Текст]"/>
      <dgm:spPr/>
      <dgm:t>
        <a:bodyPr/>
        <a:lstStyle/>
        <a:p>
          <a:r>
            <a:rPr lang="ru-RU" dirty="0" smtClean="0"/>
            <a:t>Появление </a:t>
          </a:r>
          <a:r>
            <a:rPr lang="ru-RU" dirty="0" err="1" smtClean="0"/>
            <a:t>спецэфектов</a:t>
          </a:r>
          <a:endParaRPr lang="ru-RU" dirty="0"/>
        </a:p>
      </dgm:t>
    </dgm:pt>
    <dgm:pt modelId="{19E0283C-4859-4A51-B314-212337055FD3}" type="parTrans" cxnId="{CB7A0B39-8FEE-4795-A770-5CD7E155D765}">
      <dgm:prSet/>
      <dgm:spPr/>
      <dgm:t>
        <a:bodyPr/>
        <a:lstStyle/>
        <a:p>
          <a:endParaRPr lang="ru-RU"/>
        </a:p>
      </dgm:t>
    </dgm:pt>
    <dgm:pt modelId="{01E84374-8954-4AFC-AC81-91CD4F715BCB}" type="sibTrans" cxnId="{CB7A0B39-8FEE-4795-A770-5CD7E155D765}">
      <dgm:prSet/>
      <dgm:spPr/>
      <dgm:t>
        <a:bodyPr/>
        <a:lstStyle/>
        <a:p>
          <a:endParaRPr lang="ru-RU"/>
        </a:p>
      </dgm:t>
    </dgm:pt>
    <dgm:pt modelId="{56DAE04D-473F-42EA-9F0B-C1F623D9E686}">
      <dgm:prSet phldrT="[Текст]"/>
      <dgm:spPr/>
      <dgm:t>
        <a:bodyPr/>
        <a:lstStyle/>
        <a:p>
          <a:r>
            <a:rPr lang="ru-RU" dirty="0" smtClean="0"/>
            <a:t>Сочетание </a:t>
          </a:r>
          <a:r>
            <a:rPr lang="ru-RU" dirty="0" err="1" smtClean="0"/>
            <a:t>несочетаемых</a:t>
          </a:r>
          <a:r>
            <a:rPr lang="ru-RU" dirty="0" smtClean="0"/>
            <a:t> слов: горячий снег, холодное сердце</a:t>
          </a:r>
          <a:endParaRPr lang="ru-RU" dirty="0"/>
        </a:p>
      </dgm:t>
    </dgm:pt>
    <dgm:pt modelId="{59CC2C8D-7206-47F4-BC10-772BA28431F9}" type="parTrans" cxnId="{F72794D3-0D9B-49FB-8570-06750E0131E4}">
      <dgm:prSet/>
      <dgm:spPr/>
      <dgm:t>
        <a:bodyPr/>
        <a:lstStyle/>
        <a:p>
          <a:endParaRPr lang="ru-RU"/>
        </a:p>
      </dgm:t>
    </dgm:pt>
    <dgm:pt modelId="{805D03EF-0898-455C-BB8C-EC6CA47686A9}" type="sibTrans" cxnId="{F72794D3-0D9B-49FB-8570-06750E0131E4}">
      <dgm:prSet/>
      <dgm:spPr/>
      <dgm:t>
        <a:bodyPr/>
        <a:lstStyle/>
        <a:p>
          <a:endParaRPr lang="ru-RU"/>
        </a:p>
      </dgm:t>
    </dgm:pt>
    <dgm:pt modelId="{1BFA434E-9E3B-4395-B6C4-C0C71E07C3F3}">
      <dgm:prSet/>
      <dgm:spPr/>
      <dgm:t>
        <a:bodyPr/>
        <a:lstStyle/>
        <a:p>
          <a:r>
            <a:rPr lang="ru-RU" dirty="0" smtClean="0"/>
            <a:t>Быстрое увеличение или уменьшение размеров , пропорций. Превращение одного предмета в другой и т.д.</a:t>
          </a:r>
          <a:endParaRPr lang="ru-RU" dirty="0"/>
        </a:p>
      </dgm:t>
    </dgm:pt>
    <dgm:pt modelId="{1DD8CFE8-BA35-4F6A-8D50-8E193FEC4969}" type="parTrans" cxnId="{84AB8E5F-DFC2-49E4-AE92-277C477A8912}">
      <dgm:prSet/>
      <dgm:spPr/>
    </dgm:pt>
    <dgm:pt modelId="{F22BC1F2-FEFD-4BAF-B11D-1419B5EC6BCF}" type="sibTrans" cxnId="{84AB8E5F-DFC2-49E4-AE92-277C477A8912}">
      <dgm:prSet/>
      <dgm:spPr/>
    </dgm:pt>
    <dgm:pt modelId="{1F3E15CF-C31B-455B-907D-39926EA510C4}" type="pres">
      <dgm:prSet presAssocID="{79E767F2-8DD9-4834-A0FD-7EDF51652F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BB84A-ED45-45EF-9706-FB38A254BAB8}" type="pres">
      <dgm:prSet presAssocID="{0A23F138-2743-4CE6-9714-1CC71C9DF7FF}" presName="composite" presStyleCnt="0"/>
      <dgm:spPr/>
    </dgm:pt>
    <dgm:pt modelId="{5829ACFA-397D-4B7A-81A9-361C0BDFA977}" type="pres">
      <dgm:prSet presAssocID="{0A23F138-2743-4CE6-9714-1CC71C9DF7F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2E903-3730-45F4-84EC-71E7EC7C4422}" type="pres">
      <dgm:prSet presAssocID="{0A23F138-2743-4CE6-9714-1CC71C9DF7F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CF7FC-00FF-4EA7-8D2E-8FE847F0E936}" type="pres">
      <dgm:prSet presAssocID="{9830F010-7ED0-45BF-8572-76D7DB63B1E5}" presName="sp" presStyleCnt="0"/>
      <dgm:spPr/>
    </dgm:pt>
    <dgm:pt modelId="{EAC0A8E4-926E-4EFA-A80C-8A82767DBB01}" type="pres">
      <dgm:prSet presAssocID="{2129FFA4-01A2-4BAC-B04A-95C5BA91FF73}" presName="composite" presStyleCnt="0"/>
      <dgm:spPr/>
    </dgm:pt>
    <dgm:pt modelId="{A9683172-251E-4D73-A1FA-B657A2AD3B64}" type="pres">
      <dgm:prSet presAssocID="{2129FFA4-01A2-4BAC-B04A-95C5BA91FF7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9E672-53EA-43E2-B525-C9ED6F8085CC}" type="pres">
      <dgm:prSet presAssocID="{2129FFA4-01A2-4BAC-B04A-95C5BA91FF7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443EF-C028-46FF-8C4A-58FC04569696}" type="pres">
      <dgm:prSet presAssocID="{1EB6C1B6-7A5B-45F6-B4BC-09EA73C5896C}" presName="sp" presStyleCnt="0"/>
      <dgm:spPr/>
    </dgm:pt>
    <dgm:pt modelId="{55015A1A-AA63-4F73-A560-2B1ABECDF819}" type="pres">
      <dgm:prSet presAssocID="{036A753E-6B5C-4C22-9985-55999B9AE702}" presName="composite" presStyleCnt="0"/>
      <dgm:spPr/>
    </dgm:pt>
    <dgm:pt modelId="{783766B9-859E-41C4-99F9-2F792D130079}" type="pres">
      <dgm:prSet presAssocID="{036A753E-6B5C-4C22-9985-55999B9AE70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8B1A6-2F74-40D8-890E-4932F4D186DF}" type="pres">
      <dgm:prSet presAssocID="{036A753E-6B5C-4C22-9985-55999B9AE70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23069-E520-4BD0-AD8D-92895B094B80}" type="pres">
      <dgm:prSet presAssocID="{CBB630F5-619C-4E9E-BA59-36F8D1F78B85}" presName="sp" presStyleCnt="0"/>
      <dgm:spPr/>
    </dgm:pt>
    <dgm:pt modelId="{CC93A1AD-877E-4746-9A30-43F29C932FDA}" type="pres">
      <dgm:prSet presAssocID="{1B449058-2133-4357-BBB3-B87CA55DB117}" presName="composite" presStyleCnt="0"/>
      <dgm:spPr/>
    </dgm:pt>
    <dgm:pt modelId="{1EF65FC5-D450-497C-AD4B-F36F23423F66}" type="pres">
      <dgm:prSet presAssocID="{1B449058-2133-4357-BBB3-B87CA55DB11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3D288-06B8-4B23-A9DE-D995F3EB9D84}" type="pres">
      <dgm:prSet presAssocID="{1B449058-2133-4357-BBB3-B87CA55DB11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3E68F-C8C0-4B97-B673-6DD435029CCC}" srcId="{1B449058-2133-4357-BBB3-B87CA55DB117}" destId="{F4FDD331-6139-4B75-8CD7-659EC168D5F9}" srcOrd="0" destOrd="0" parTransId="{6D196981-1DC9-429B-B8A4-08DC7AFC660A}" sibTransId="{D64323E4-A95A-4A07-979C-4BBAA1EBB004}"/>
    <dgm:cxn modelId="{2467D9F2-60D5-4BCD-B89E-05607B2010BC}" type="presOf" srcId="{79E767F2-8DD9-4834-A0FD-7EDF51652FC0}" destId="{1F3E15CF-C31B-455B-907D-39926EA510C4}" srcOrd="0" destOrd="0" presId="urn:microsoft.com/office/officeart/2005/8/layout/chevron2"/>
    <dgm:cxn modelId="{8E7F9542-6F6D-4411-A253-DB1E5CD08850}" srcId="{2129FFA4-01A2-4BAC-B04A-95C5BA91FF73}" destId="{9C016EDF-8D0C-4101-AA73-63ED6BD5CEB0}" srcOrd="0" destOrd="0" parTransId="{76296811-316C-42B8-8EC4-8D48CC8663C8}" sibTransId="{4CCFEA38-0493-44BE-9461-9FC66946B75D}"/>
    <dgm:cxn modelId="{D22BDAAC-5336-4744-9D6F-AFE7613D2C98}" srcId="{79E767F2-8DD9-4834-A0FD-7EDF51652FC0}" destId="{0A23F138-2743-4CE6-9714-1CC71C9DF7FF}" srcOrd="0" destOrd="0" parTransId="{2B19774B-4A61-4C37-A6DF-EDB2BF46EC82}" sibTransId="{9830F010-7ED0-45BF-8572-76D7DB63B1E5}"/>
    <dgm:cxn modelId="{8C7D1E38-FEEB-4732-8884-DA84BDD71D4B}" type="presOf" srcId="{9C016EDF-8D0C-4101-AA73-63ED6BD5CEB0}" destId="{8C59E672-53EA-43E2-B525-C9ED6F8085CC}" srcOrd="0" destOrd="0" presId="urn:microsoft.com/office/officeart/2005/8/layout/chevron2"/>
    <dgm:cxn modelId="{945A405F-1796-45F9-8935-833A741719F5}" type="presOf" srcId="{036A753E-6B5C-4C22-9985-55999B9AE702}" destId="{783766B9-859E-41C4-99F9-2F792D130079}" srcOrd="0" destOrd="0" presId="urn:microsoft.com/office/officeart/2005/8/layout/chevron2"/>
    <dgm:cxn modelId="{E3E97D4C-4BF4-4033-AF93-19C95F1107F2}" srcId="{0A23F138-2743-4CE6-9714-1CC71C9DF7FF}" destId="{2CF16E03-8489-4735-89D6-48946250226F}" srcOrd="0" destOrd="0" parTransId="{ADA0719A-9143-4B83-B0D6-D170D45CD5D8}" sibTransId="{73619B9F-7ED6-4114-BCBF-26F1A04CC5E5}"/>
    <dgm:cxn modelId="{DC652D55-FCE1-4984-B544-EB727F8D3981}" srcId="{79E767F2-8DD9-4834-A0FD-7EDF51652FC0}" destId="{2129FFA4-01A2-4BAC-B04A-95C5BA91FF73}" srcOrd="1" destOrd="0" parTransId="{B809C282-128F-472A-B14B-1844E52B8A49}" sibTransId="{1EB6C1B6-7A5B-45F6-B4BC-09EA73C5896C}"/>
    <dgm:cxn modelId="{DA1A73EB-25B4-4285-AC73-4B9B6266801C}" type="presOf" srcId="{0A23F138-2743-4CE6-9714-1CC71C9DF7FF}" destId="{5829ACFA-397D-4B7A-81A9-361C0BDFA977}" srcOrd="0" destOrd="0" presId="urn:microsoft.com/office/officeart/2005/8/layout/chevron2"/>
    <dgm:cxn modelId="{E97BC2FB-0124-4589-BEEA-0E7A043FEC49}" type="presOf" srcId="{2129FFA4-01A2-4BAC-B04A-95C5BA91FF73}" destId="{A9683172-251E-4D73-A1FA-B657A2AD3B64}" srcOrd="0" destOrd="0" presId="urn:microsoft.com/office/officeart/2005/8/layout/chevron2"/>
    <dgm:cxn modelId="{FEBC9232-BCA9-4C9C-85CC-8F63123E35DE}" type="presOf" srcId="{2CF16E03-8489-4735-89D6-48946250226F}" destId="{ED82E903-3730-45F4-84EC-71E7EC7C4422}" srcOrd="0" destOrd="0" presId="urn:microsoft.com/office/officeart/2005/8/layout/chevron2"/>
    <dgm:cxn modelId="{7E4EABDD-648C-42BB-964C-B72645CD7D49}" type="presOf" srcId="{1BFA434E-9E3B-4395-B6C4-C0C71E07C3F3}" destId="{25F8B1A6-2F74-40D8-890E-4932F4D186DF}" srcOrd="0" destOrd="0" presId="urn:microsoft.com/office/officeart/2005/8/layout/chevron2"/>
    <dgm:cxn modelId="{84AB8E5F-DFC2-49E4-AE92-277C477A8912}" srcId="{036A753E-6B5C-4C22-9985-55999B9AE702}" destId="{1BFA434E-9E3B-4395-B6C4-C0C71E07C3F3}" srcOrd="0" destOrd="0" parTransId="{1DD8CFE8-BA35-4F6A-8D50-8E193FEC4969}" sibTransId="{F22BC1F2-FEFD-4BAF-B11D-1419B5EC6BCF}"/>
    <dgm:cxn modelId="{8DDC2C32-66A4-441D-B41F-B01F3AFAB945}" srcId="{1B449058-2133-4357-BBB3-B87CA55DB117}" destId="{A31ADA27-8DA0-4D23-A739-05F105DBBD03}" srcOrd="1" destOrd="0" parTransId="{B884731B-DFAB-4310-B892-BB439EB06896}" sibTransId="{2661E8F6-06F5-4D82-920A-273D0E599946}"/>
    <dgm:cxn modelId="{8D82C53A-45AF-4AAF-ACF6-8F9D44462FCA}" srcId="{2129FFA4-01A2-4BAC-B04A-95C5BA91FF73}" destId="{93F89426-1DF1-40AB-A17F-7EF3E189F8AA}" srcOrd="1" destOrd="0" parTransId="{31DE9CEC-ED8A-454B-98FA-D9961F50F851}" sibTransId="{0566087F-6F58-4EAF-8650-3AED38E8B5A7}"/>
    <dgm:cxn modelId="{FB5406B5-4865-4F62-B876-220A8D3F3EF3}" type="presOf" srcId="{93F89426-1DF1-40AB-A17F-7EF3E189F8AA}" destId="{8C59E672-53EA-43E2-B525-C9ED6F8085CC}" srcOrd="0" destOrd="1" presId="urn:microsoft.com/office/officeart/2005/8/layout/chevron2"/>
    <dgm:cxn modelId="{187CDD01-0684-4DCD-9B58-9C93494EE9CF}" srcId="{79E767F2-8DD9-4834-A0FD-7EDF51652FC0}" destId="{036A753E-6B5C-4C22-9985-55999B9AE702}" srcOrd="2" destOrd="0" parTransId="{C6D8CDAD-6BE5-4E5C-8700-F9A6E91FEDD4}" sibTransId="{CBB630F5-619C-4E9E-BA59-36F8D1F78B85}"/>
    <dgm:cxn modelId="{1C1D2D56-B588-4379-80BD-2AAECD1D2777}" type="presOf" srcId="{F4FDD331-6139-4B75-8CD7-659EC168D5F9}" destId="{6763D288-06B8-4B23-A9DE-D995F3EB9D84}" srcOrd="0" destOrd="0" presId="urn:microsoft.com/office/officeart/2005/8/layout/chevron2"/>
    <dgm:cxn modelId="{DEAA1418-DD27-49BF-A591-9D5A7F42EAB4}" type="presOf" srcId="{9D2599FB-8952-4129-A888-2B50F163BC89}" destId="{ED82E903-3730-45F4-84EC-71E7EC7C4422}" srcOrd="0" destOrd="2" presId="urn:microsoft.com/office/officeart/2005/8/layout/chevron2"/>
    <dgm:cxn modelId="{955610CB-182F-4CB8-978F-3231341E9F68}" type="presOf" srcId="{F8200F75-8594-4197-8F33-56B97E761EB4}" destId="{ED82E903-3730-45F4-84EC-71E7EC7C4422}" srcOrd="0" destOrd="1" presId="urn:microsoft.com/office/officeart/2005/8/layout/chevron2"/>
    <dgm:cxn modelId="{F72794D3-0D9B-49FB-8570-06750E0131E4}" srcId="{2129FFA4-01A2-4BAC-B04A-95C5BA91FF73}" destId="{56DAE04D-473F-42EA-9F0B-C1F623D9E686}" srcOrd="2" destOrd="0" parTransId="{59CC2C8D-7206-47F4-BC10-772BA28431F9}" sibTransId="{805D03EF-0898-455C-BB8C-EC6CA47686A9}"/>
    <dgm:cxn modelId="{54A727D4-28C1-4E68-A2BA-053AA40A45C0}" type="presOf" srcId="{56DAE04D-473F-42EA-9F0B-C1F623D9E686}" destId="{8C59E672-53EA-43E2-B525-C9ED6F8085CC}" srcOrd="0" destOrd="2" presId="urn:microsoft.com/office/officeart/2005/8/layout/chevron2"/>
    <dgm:cxn modelId="{CB7A0B39-8FEE-4795-A770-5CD7E155D765}" srcId="{0A23F138-2743-4CE6-9714-1CC71C9DF7FF}" destId="{9D2599FB-8952-4129-A888-2B50F163BC89}" srcOrd="2" destOrd="0" parTransId="{19E0283C-4859-4A51-B314-212337055FD3}" sibTransId="{01E84374-8954-4AFC-AC81-91CD4F715BCB}"/>
    <dgm:cxn modelId="{EB4BF41E-0201-4062-8398-F7E7977EEFDE}" srcId="{79E767F2-8DD9-4834-A0FD-7EDF51652FC0}" destId="{1B449058-2133-4357-BBB3-B87CA55DB117}" srcOrd="3" destOrd="0" parTransId="{B78FD5E3-7FA8-4715-8DEA-87AD3A1BE15C}" sibTransId="{0D0432F1-A833-482F-8AFB-6247C1C98339}"/>
    <dgm:cxn modelId="{DE1480D7-F735-41EB-9E85-70AAF7F34C07}" srcId="{0A23F138-2743-4CE6-9714-1CC71C9DF7FF}" destId="{F8200F75-8594-4197-8F33-56B97E761EB4}" srcOrd="1" destOrd="0" parTransId="{BBF8B6D8-6DFC-4B03-9DBD-4AC3DAEC7CFD}" sibTransId="{5133CEF0-323E-49B9-96B6-95E722D5F1CD}"/>
    <dgm:cxn modelId="{D58D3F17-27E2-4276-8D57-226045711CC5}" type="presOf" srcId="{A31ADA27-8DA0-4D23-A739-05F105DBBD03}" destId="{6763D288-06B8-4B23-A9DE-D995F3EB9D84}" srcOrd="0" destOrd="1" presId="urn:microsoft.com/office/officeart/2005/8/layout/chevron2"/>
    <dgm:cxn modelId="{09477D4A-3F62-438C-898D-B01CBEBA26BE}" type="presOf" srcId="{1B449058-2133-4357-BBB3-B87CA55DB117}" destId="{1EF65FC5-D450-497C-AD4B-F36F23423F66}" srcOrd="0" destOrd="0" presId="urn:microsoft.com/office/officeart/2005/8/layout/chevron2"/>
    <dgm:cxn modelId="{C805476F-07CE-4300-A041-631622E42824}" type="presParOf" srcId="{1F3E15CF-C31B-455B-907D-39926EA510C4}" destId="{F3ABB84A-ED45-45EF-9706-FB38A254BAB8}" srcOrd="0" destOrd="0" presId="urn:microsoft.com/office/officeart/2005/8/layout/chevron2"/>
    <dgm:cxn modelId="{311409D2-15F9-44F7-9F95-1EF11825228A}" type="presParOf" srcId="{F3ABB84A-ED45-45EF-9706-FB38A254BAB8}" destId="{5829ACFA-397D-4B7A-81A9-361C0BDFA977}" srcOrd="0" destOrd="0" presId="urn:microsoft.com/office/officeart/2005/8/layout/chevron2"/>
    <dgm:cxn modelId="{FF225348-5867-465C-A6CB-AB7FCCC8F26A}" type="presParOf" srcId="{F3ABB84A-ED45-45EF-9706-FB38A254BAB8}" destId="{ED82E903-3730-45F4-84EC-71E7EC7C4422}" srcOrd="1" destOrd="0" presId="urn:microsoft.com/office/officeart/2005/8/layout/chevron2"/>
    <dgm:cxn modelId="{693EF493-D795-4FAC-9BB8-71EC49DFACBE}" type="presParOf" srcId="{1F3E15CF-C31B-455B-907D-39926EA510C4}" destId="{5D0CF7FC-00FF-4EA7-8D2E-8FE847F0E936}" srcOrd="1" destOrd="0" presId="urn:microsoft.com/office/officeart/2005/8/layout/chevron2"/>
    <dgm:cxn modelId="{BAEBC811-71D5-49AD-9C18-8FD7AE1F19D4}" type="presParOf" srcId="{1F3E15CF-C31B-455B-907D-39926EA510C4}" destId="{EAC0A8E4-926E-4EFA-A80C-8A82767DBB01}" srcOrd="2" destOrd="0" presId="urn:microsoft.com/office/officeart/2005/8/layout/chevron2"/>
    <dgm:cxn modelId="{4E5C08F4-5447-4E90-B9DD-41E0904CB294}" type="presParOf" srcId="{EAC0A8E4-926E-4EFA-A80C-8A82767DBB01}" destId="{A9683172-251E-4D73-A1FA-B657A2AD3B64}" srcOrd="0" destOrd="0" presId="urn:microsoft.com/office/officeart/2005/8/layout/chevron2"/>
    <dgm:cxn modelId="{4954BC78-8DB9-442C-A1FD-1E558A37956A}" type="presParOf" srcId="{EAC0A8E4-926E-4EFA-A80C-8A82767DBB01}" destId="{8C59E672-53EA-43E2-B525-C9ED6F8085CC}" srcOrd="1" destOrd="0" presId="urn:microsoft.com/office/officeart/2005/8/layout/chevron2"/>
    <dgm:cxn modelId="{CEE6F02C-1BC8-4ECF-8E96-199114150F5F}" type="presParOf" srcId="{1F3E15CF-C31B-455B-907D-39926EA510C4}" destId="{800443EF-C028-46FF-8C4A-58FC04569696}" srcOrd="3" destOrd="0" presId="urn:microsoft.com/office/officeart/2005/8/layout/chevron2"/>
    <dgm:cxn modelId="{310BA58D-77EB-4CCB-AFE0-96F6B0447676}" type="presParOf" srcId="{1F3E15CF-C31B-455B-907D-39926EA510C4}" destId="{55015A1A-AA63-4F73-A560-2B1ABECDF819}" srcOrd="4" destOrd="0" presId="urn:microsoft.com/office/officeart/2005/8/layout/chevron2"/>
    <dgm:cxn modelId="{C7F09EC5-6FCB-49A6-BF3F-C9655E04005F}" type="presParOf" srcId="{55015A1A-AA63-4F73-A560-2B1ABECDF819}" destId="{783766B9-859E-41C4-99F9-2F792D130079}" srcOrd="0" destOrd="0" presId="urn:microsoft.com/office/officeart/2005/8/layout/chevron2"/>
    <dgm:cxn modelId="{B6264B76-FD28-4DA7-9A01-206736552A82}" type="presParOf" srcId="{55015A1A-AA63-4F73-A560-2B1ABECDF819}" destId="{25F8B1A6-2F74-40D8-890E-4932F4D186DF}" srcOrd="1" destOrd="0" presId="urn:microsoft.com/office/officeart/2005/8/layout/chevron2"/>
    <dgm:cxn modelId="{33B1D156-6520-48DB-9B3F-ADAFAEACFF8A}" type="presParOf" srcId="{1F3E15CF-C31B-455B-907D-39926EA510C4}" destId="{83223069-E520-4BD0-AD8D-92895B094B80}" srcOrd="5" destOrd="0" presId="urn:microsoft.com/office/officeart/2005/8/layout/chevron2"/>
    <dgm:cxn modelId="{D7A0A0A5-602D-4EA0-AA84-AFC09FD8FA3F}" type="presParOf" srcId="{1F3E15CF-C31B-455B-907D-39926EA510C4}" destId="{CC93A1AD-877E-4746-9A30-43F29C932FDA}" srcOrd="6" destOrd="0" presId="urn:microsoft.com/office/officeart/2005/8/layout/chevron2"/>
    <dgm:cxn modelId="{FD40726B-273B-4545-BA8E-75E1EF13BDA5}" type="presParOf" srcId="{CC93A1AD-877E-4746-9A30-43F29C932FDA}" destId="{1EF65FC5-D450-497C-AD4B-F36F23423F66}" srcOrd="0" destOrd="0" presId="urn:microsoft.com/office/officeart/2005/8/layout/chevron2"/>
    <dgm:cxn modelId="{5F73D36A-F74C-48F8-8E91-7C625D0ADFE7}" type="presParOf" srcId="{CC93A1AD-877E-4746-9A30-43F29C932FDA}" destId="{6763D288-06B8-4B23-A9DE-D995F3EB9D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AB911-3D53-4B78-BB41-531BFF73299E}">
      <dsp:nvSpPr>
        <dsp:cNvPr id="0" name=""/>
        <dsp:cNvSpPr/>
      </dsp:nvSpPr>
      <dsp:spPr>
        <a:xfrm>
          <a:off x="0" y="0"/>
          <a:ext cx="2609860" cy="40640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54A39-A2AD-4560-A0F1-44819751341C}">
      <dsp:nvSpPr>
        <dsp:cNvPr id="0" name=""/>
        <dsp:cNvSpPr/>
      </dsp:nvSpPr>
      <dsp:spPr>
        <a:xfrm>
          <a:off x="680997" y="406686"/>
          <a:ext cx="4879220" cy="303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Литературное произведение: сказка, рассказ, стихотворение</a:t>
          </a:r>
          <a:endParaRPr lang="ru-RU" sz="1400" kern="1200" dirty="0"/>
        </a:p>
      </dsp:txBody>
      <dsp:txXfrm>
        <a:off x="680997" y="406686"/>
        <a:ext cx="4879220" cy="303640"/>
      </dsp:txXfrm>
    </dsp:sp>
    <dsp:sp modelId="{4A7DDE1E-173E-4977-A61F-36CA8160CEB0}">
      <dsp:nvSpPr>
        <dsp:cNvPr id="0" name=""/>
        <dsp:cNvSpPr/>
      </dsp:nvSpPr>
      <dsp:spPr>
        <a:xfrm>
          <a:off x="713343" y="750858"/>
          <a:ext cx="4814527" cy="324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Новая версия известной сказки или истории</a:t>
          </a:r>
          <a:endParaRPr lang="ru-RU" sz="1400" kern="1200" dirty="0"/>
        </a:p>
      </dsp:txBody>
      <dsp:txXfrm>
        <a:off x="713343" y="750858"/>
        <a:ext cx="4814527" cy="324246"/>
      </dsp:txXfrm>
    </dsp:sp>
    <dsp:sp modelId="{3F7DF200-DBC9-40B9-B711-899E6E2D8CF1}">
      <dsp:nvSpPr>
        <dsp:cNvPr id="0" name=""/>
        <dsp:cNvSpPr/>
      </dsp:nvSpPr>
      <dsp:spPr>
        <a:xfrm>
          <a:off x="713343" y="1115636"/>
          <a:ext cx="4814527" cy="324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Забавная история про домашнего питомца</a:t>
          </a:r>
          <a:endParaRPr lang="ru-RU" sz="1400" kern="1200" dirty="0"/>
        </a:p>
      </dsp:txBody>
      <dsp:txXfrm>
        <a:off x="713343" y="1115636"/>
        <a:ext cx="4814527" cy="324246"/>
      </dsp:txXfrm>
    </dsp:sp>
    <dsp:sp modelId="{AF202B15-21B3-4E0C-B84A-B921D5C5E503}">
      <dsp:nvSpPr>
        <dsp:cNvPr id="0" name=""/>
        <dsp:cNvSpPr/>
      </dsp:nvSpPr>
      <dsp:spPr>
        <a:xfrm>
          <a:off x="713343" y="1480413"/>
          <a:ext cx="4814527" cy="324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История про любимую игрушку или героя</a:t>
          </a:r>
          <a:endParaRPr lang="ru-RU" sz="1400" kern="1200" dirty="0"/>
        </a:p>
      </dsp:txBody>
      <dsp:txXfrm>
        <a:off x="713343" y="1480413"/>
        <a:ext cx="4814527" cy="324246"/>
      </dsp:txXfrm>
    </dsp:sp>
    <dsp:sp modelId="{4E0E885C-21B5-42B9-92FF-BED38F5AF012}">
      <dsp:nvSpPr>
        <dsp:cNvPr id="0" name=""/>
        <dsp:cNvSpPr/>
      </dsp:nvSpPr>
      <dsp:spPr>
        <a:xfrm>
          <a:off x="674657" y="1817687"/>
          <a:ext cx="4886405" cy="3124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Сюжет – наблюдение за явлением природы или событием</a:t>
          </a:r>
          <a:endParaRPr lang="ru-RU" sz="1400" kern="1200" dirty="0"/>
        </a:p>
      </dsp:txBody>
      <dsp:txXfrm>
        <a:off x="674657" y="1817687"/>
        <a:ext cx="4886405" cy="312479"/>
      </dsp:txXfrm>
    </dsp:sp>
    <dsp:sp modelId="{6846BC33-2263-4C93-B24C-220194FD30F7}">
      <dsp:nvSpPr>
        <dsp:cNvPr id="0" name=""/>
        <dsp:cNvSpPr/>
      </dsp:nvSpPr>
      <dsp:spPr>
        <a:xfrm>
          <a:off x="626963" y="2103438"/>
          <a:ext cx="4849924" cy="324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История, придуманная ребенком</a:t>
          </a:r>
          <a:endParaRPr lang="ru-RU" sz="1400" kern="1200" dirty="0"/>
        </a:p>
      </dsp:txBody>
      <dsp:txXfrm>
        <a:off x="626963" y="2103438"/>
        <a:ext cx="4849924" cy="324246"/>
      </dsp:txXfrm>
    </dsp:sp>
    <dsp:sp modelId="{06727E45-F859-4543-98BD-EA5A932DD7F7}">
      <dsp:nvSpPr>
        <dsp:cNvPr id="0" name=""/>
        <dsp:cNvSpPr/>
      </dsp:nvSpPr>
      <dsp:spPr>
        <a:xfrm>
          <a:off x="571410" y="2460628"/>
          <a:ext cx="4961030" cy="324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Сюжет – поздравление с каким-либо событием</a:t>
          </a:r>
          <a:endParaRPr lang="ru-RU" sz="1400" kern="1200" dirty="0"/>
        </a:p>
      </dsp:txBody>
      <dsp:txXfrm>
        <a:off x="571410" y="2460628"/>
        <a:ext cx="4961030" cy="324246"/>
      </dsp:txXfrm>
    </dsp:sp>
    <dsp:sp modelId="{0DFFBEDA-6DBD-4233-A807-A81200708A45}">
      <dsp:nvSpPr>
        <dsp:cNvPr id="0" name=""/>
        <dsp:cNvSpPr/>
      </dsp:nvSpPr>
      <dsp:spPr>
        <a:xfrm>
          <a:off x="674657" y="2817818"/>
          <a:ext cx="4897447" cy="324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Тематический </a:t>
          </a:r>
          <a:r>
            <a:rPr lang="ru-RU" sz="1400" kern="1200" dirty="0" err="1" smtClean="0"/>
            <a:t>мультрассказ</a:t>
          </a:r>
          <a:r>
            <a:rPr lang="ru-RU" sz="1400" kern="1200" dirty="0" smtClean="0"/>
            <a:t> о явлении в мире из любой области знаний</a:t>
          </a:r>
          <a:endParaRPr lang="ru-RU" sz="1400" kern="1200" dirty="0"/>
        </a:p>
      </dsp:txBody>
      <dsp:txXfrm>
        <a:off x="674657" y="2817818"/>
        <a:ext cx="4897447" cy="324246"/>
      </dsp:txXfrm>
    </dsp:sp>
    <dsp:sp modelId="{0EE6B832-1D50-4DFC-979C-304FBC9AB5DF}">
      <dsp:nvSpPr>
        <dsp:cNvPr id="0" name=""/>
        <dsp:cNvSpPr/>
      </dsp:nvSpPr>
      <dsp:spPr>
        <a:xfrm>
          <a:off x="674644" y="3175009"/>
          <a:ext cx="4891926" cy="324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Сюжет о каком-либо </a:t>
          </a:r>
          <a:r>
            <a:rPr lang="ru-RU" sz="1400" kern="1200" dirty="0" err="1" smtClean="0"/>
            <a:t>знасимом</a:t>
          </a:r>
          <a:r>
            <a:rPr lang="ru-RU" sz="1400" kern="1200" dirty="0" smtClean="0"/>
            <a:t> для ребенка событии</a:t>
          </a:r>
          <a:endParaRPr lang="ru-RU" sz="1400" kern="1200" dirty="0"/>
        </a:p>
      </dsp:txBody>
      <dsp:txXfrm>
        <a:off x="674644" y="3175009"/>
        <a:ext cx="4891926" cy="3242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1C71AB-D10A-4D0F-A0C3-8DBAD54AEF45}">
      <dsp:nvSpPr>
        <dsp:cNvPr id="0" name=""/>
        <dsp:cNvSpPr/>
      </dsp:nvSpPr>
      <dsp:spPr>
        <a:xfrm>
          <a:off x="1436170" y="143618"/>
          <a:ext cx="3464450" cy="6205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Начало</a:t>
          </a:r>
          <a:endParaRPr lang="ru-RU" sz="1800" kern="1200" dirty="0">
            <a:latin typeface="Arial Black" pitchFamily="34" charset="0"/>
          </a:endParaRPr>
        </a:p>
      </dsp:txBody>
      <dsp:txXfrm>
        <a:off x="1436170" y="143618"/>
        <a:ext cx="2899875" cy="620593"/>
      </dsp:txXfrm>
    </dsp:sp>
    <dsp:sp modelId="{BDA690CD-3F3D-48D3-903A-C1E9049A5E61}">
      <dsp:nvSpPr>
        <dsp:cNvPr id="0" name=""/>
        <dsp:cNvSpPr/>
      </dsp:nvSpPr>
      <dsp:spPr>
        <a:xfrm>
          <a:off x="2114557" y="843819"/>
          <a:ext cx="3521608" cy="622536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Завязка</a:t>
          </a:r>
          <a:endParaRPr lang="ru-RU" sz="1800" kern="1200" dirty="0">
            <a:latin typeface="Arial Black" pitchFamily="34" charset="0"/>
          </a:endParaRPr>
        </a:p>
      </dsp:txBody>
      <dsp:txXfrm>
        <a:off x="2114557" y="843819"/>
        <a:ext cx="2930694" cy="622536"/>
      </dsp:txXfrm>
    </dsp:sp>
    <dsp:sp modelId="{142171A3-B069-42D3-A65B-A7A6507FD641}">
      <dsp:nvSpPr>
        <dsp:cNvPr id="0" name=""/>
        <dsp:cNvSpPr/>
      </dsp:nvSpPr>
      <dsp:spPr>
        <a:xfrm>
          <a:off x="2900385" y="1543048"/>
          <a:ext cx="3093051" cy="71878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Развитие</a:t>
          </a:r>
          <a:r>
            <a:rPr lang="ru-RU" sz="1800" kern="1200" dirty="0" smtClean="0"/>
            <a:t> </a:t>
          </a:r>
          <a:r>
            <a:rPr lang="ru-RU" sz="1800" kern="1200" dirty="0" smtClean="0">
              <a:latin typeface="Arial Black" pitchFamily="34" charset="0"/>
            </a:rPr>
            <a:t>событий</a:t>
          </a:r>
          <a:endParaRPr lang="ru-RU" sz="1800" kern="1200" dirty="0">
            <a:latin typeface="Arial Black" pitchFamily="34" charset="0"/>
          </a:endParaRPr>
        </a:p>
      </dsp:txBody>
      <dsp:txXfrm>
        <a:off x="2900385" y="1543048"/>
        <a:ext cx="2574047" cy="718784"/>
      </dsp:txXfrm>
    </dsp:sp>
    <dsp:sp modelId="{20BFB446-19E3-46CC-9DE9-E359C74D189E}">
      <dsp:nvSpPr>
        <dsp:cNvPr id="0" name=""/>
        <dsp:cNvSpPr/>
      </dsp:nvSpPr>
      <dsp:spPr>
        <a:xfrm>
          <a:off x="4614838" y="2328866"/>
          <a:ext cx="2621974" cy="748616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Кульминация</a:t>
          </a:r>
          <a:endParaRPr lang="ru-RU" sz="1800" kern="1200" dirty="0">
            <a:latin typeface="Arial Black" pitchFamily="34" charset="0"/>
          </a:endParaRPr>
        </a:p>
      </dsp:txBody>
      <dsp:txXfrm>
        <a:off x="4614838" y="2328866"/>
        <a:ext cx="2182015" cy="748616"/>
      </dsp:txXfrm>
    </dsp:sp>
    <dsp:sp modelId="{82AF2D06-6615-494F-A28B-FE54F3AE5E82}">
      <dsp:nvSpPr>
        <dsp:cNvPr id="0" name=""/>
        <dsp:cNvSpPr/>
      </dsp:nvSpPr>
      <dsp:spPr>
        <a:xfrm>
          <a:off x="3043220" y="3257559"/>
          <a:ext cx="2892935" cy="68430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Развязка</a:t>
          </a:r>
          <a:endParaRPr lang="ru-RU" sz="1800" kern="1200" dirty="0">
            <a:latin typeface="Arial Black" pitchFamily="34" charset="0"/>
          </a:endParaRPr>
        </a:p>
      </dsp:txBody>
      <dsp:txXfrm>
        <a:off x="3043220" y="3257559"/>
        <a:ext cx="2407510" cy="684305"/>
      </dsp:txXfrm>
    </dsp:sp>
    <dsp:sp modelId="{D9188FD2-E926-4318-B7B7-7C75A01F399D}">
      <dsp:nvSpPr>
        <dsp:cNvPr id="0" name=""/>
        <dsp:cNvSpPr/>
      </dsp:nvSpPr>
      <dsp:spPr>
        <a:xfrm>
          <a:off x="4099534" y="525394"/>
          <a:ext cx="590090" cy="590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099534" y="525394"/>
        <a:ext cx="590090" cy="590090"/>
      </dsp:txXfrm>
    </dsp:sp>
    <dsp:sp modelId="{90ED3444-4EB5-41B6-BAE6-F8EA865E078E}">
      <dsp:nvSpPr>
        <dsp:cNvPr id="0" name=""/>
        <dsp:cNvSpPr/>
      </dsp:nvSpPr>
      <dsp:spPr>
        <a:xfrm>
          <a:off x="4841492" y="1241856"/>
          <a:ext cx="590090" cy="590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841492" y="1241856"/>
        <a:ext cx="590090" cy="590090"/>
      </dsp:txXfrm>
    </dsp:sp>
    <dsp:sp modelId="{3A5CC9B6-6BA2-498D-8221-51E478CC454D}">
      <dsp:nvSpPr>
        <dsp:cNvPr id="0" name=""/>
        <dsp:cNvSpPr/>
      </dsp:nvSpPr>
      <dsp:spPr>
        <a:xfrm>
          <a:off x="5185417" y="1878709"/>
          <a:ext cx="590090" cy="590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185417" y="1878709"/>
        <a:ext cx="590090" cy="590090"/>
      </dsp:txXfrm>
    </dsp:sp>
    <dsp:sp modelId="{225D99BB-EFAA-483A-B7F6-E36B0D0DD834}">
      <dsp:nvSpPr>
        <dsp:cNvPr id="0" name=""/>
        <dsp:cNvSpPr/>
      </dsp:nvSpPr>
      <dsp:spPr>
        <a:xfrm>
          <a:off x="4757740" y="2900369"/>
          <a:ext cx="590090" cy="590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757740" y="2900369"/>
        <a:ext cx="590090" cy="5900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1C71AB-D10A-4D0F-A0C3-8DBAD54AEF45}">
      <dsp:nvSpPr>
        <dsp:cNvPr id="0" name=""/>
        <dsp:cNvSpPr/>
      </dsp:nvSpPr>
      <dsp:spPr>
        <a:xfrm>
          <a:off x="428625" y="172912"/>
          <a:ext cx="5963649" cy="747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Arial Black" pitchFamily="34" charset="0"/>
            </a:rPr>
            <a:t>Начало- В самом начале  происходит знакомство с героями, и их друзьями, местом где они живут</a:t>
          </a:r>
          <a:endParaRPr lang="ru-RU" sz="11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28625" y="172912"/>
        <a:ext cx="4876616" cy="747175"/>
      </dsp:txXfrm>
    </dsp:sp>
    <dsp:sp modelId="{BDA690CD-3F3D-48D3-903A-C1E9049A5E61}">
      <dsp:nvSpPr>
        <dsp:cNvPr id="0" name=""/>
        <dsp:cNvSpPr/>
      </dsp:nvSpPr>
      <dsp:spPr>
        <a:xfrm>
          <a:off x="1071565" y="928694"/>
          <a:ext cx="6199720" cy="923990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Arial Black" pitchFamily="34" charset="0"/>
            </a:rPr>
            <a:t>Завязка-В начале истории происходит какой-то конфликт, событие либо перед героем ставится некая задача: трудная проблема или ситуация. Это событие должно заинтриговать, заставить сопереживать и ждать  ответа на вопрос: «Что же там дальше?»</a:t>
          </a:r>
          <a:endParaRPr lang="ru-RU" sz="11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071565" y="928694"/>
        <a:ext cx="5091004" cy="923990"/>
      </dsp:txXfrm>
    </dsp:sp>
    <dsp:sp modelId="{142171A3-B069-42D3-A65B-A7A6507FD641}">
      <dsp:nvSpPr>
        <dsp:cNvPr id="0" name=""/>
        <dsp:cNvSpPr/>
      </dsp:nvSpPr>
      <dsp:spPr>
        <a:xfrm>
          <a:off x="2214580" y="1857782"/>
          <a:ext cx="5144118" cy="86539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Arial Black" pitchFamily="34" charset="0"/>
            </a:rPr>
            <a:t>Развитие</a:t>
          </a: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ru-RU" sz="1100" kern="1200" dirty="0" smtClean="0">
              <a:solidFill>
                <a:schemeClr val="tx1"/>
              </a:solidFill>
              <a:latin typeface="Arial Black" pitchFamily="34" charset="0"/>
            </a:rPr>
            <a:t>событий- Мы определились с проблемой, и теперь наш герой начинает искать способы с ней справиться. События развиваются. Герой может попадать во все более трудные ситуации.</a:t>
          </a:r>
          <a:endParaRPr lang="ru-RU" sz="11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14580" y="1857782"/>
        <a:ext cx="4224178" cy="865394"/>
      </dsp:txXfrm>
    </dsp:sp>
    <dsp:sp modelId="{20BFB446-19E3-46CC-9DE9-E359C74D189E}">
      <dsp:nvSpPr>
        <dsp:cNvPr id="0" name=""/>
        <dsp:cNvSpPr/>
      </dsp:nvSpPr>
      <dsp:spPr>
        <a:xfrm>
          <a:off x="3673677" y="2651426"/>
          <a:ext cx="5184634" cy="1206225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Arial Black" pitchFamily="34" charset="0"/>
            </a:rPr>
            <a:t>Кульминация- Наш герой находит решение проблемы. Происходящие изменения сопровождаются изменением внешнего окружения. Например: если светило солнце, то потом наступает ненастье, которое достигает своего пика в кульминации.</a:t>
          </a:r>
          <a:endParaRPr lang="ru-RU" sz="11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73677" y="2651426"/>
        <a:ext cx="4257449" cy="1206225"/>
      </dsp:txXfrm>
    </dsp:sp>
    <dsp:sp modelId="{82AF2D06-6615-494F-A28B-FE54F3AE5E82}">
      <dsp:nvSpPr>
        <dsp:cNvPr id="0" name=""/>
        <dsp:cNvSpPr/>
      </dsp:nvSpPr>
      <dsp:spPr>
        <a:xfrm>
          <a:off x="2286033" y="3922001"/>
          <a:ext cx="5093302" cy="82388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Arial Black" pitchFamily="34" charset="0"/>
            </a:rPr>
            <a:t>Развязка истории неожиданно переворачивает все происходящее, расставляет всё по своим местам, показывает что плохо, что хорошо.</a:t>
          </a:r>
          <a:endParaRPr lang="ru-RU" sz="11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86033" y="3922001"/>
        <a:ext cx="4182450" cy="823882"/>
      </dsp:txXfrm>
    </dsp:sp>
    <dsp:sp modelId="{D9188FD2-E926-4318-B7B7-7C75A01F399D}">
      <dsp:nvSpPr>
        <dsp:cNvPr id="0" name=""/>
        <dsp:cNvSpPr/>
      </dsp:nvSpPr>
      <dsp:spPr>
        <a:xfrm>
          <a:off x="4127310" y="632558"/>
          <a:ext cx="710450" cy="71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127310" y="632558"/>
        <a:ext cx="710450" cy="710450"/>
      </dsp:txXfrm>
    </dsp:sp>
    <dsp:sp modelId="{90ED3444-4EB5-41B6-BAE6-F8EA865E078E}">
      <dsp:nvSpPr>
        <dsp:cNvPr id="0" name=""/>
        <dsp:cNvSpPr/>
      </dsp:nvSpPr>
      <dsp:spPr>
        <a:xfrm>
          <a:off x="4960238" y="1495156"/>
          <a:ext cx="710450" cy="71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960238" y="1495156"/>
        <a:ext cx="710450" cy="710450"/>
      </dsp:txXfrm>
    </dsp:sp>
    <dsp:sp modelId="{3A5CC9B6-6BA2-498D-8221-51E478CC454D}">
      <dsp:nvSpPr>
        <dsp:cNvPr id="0" name=""/>
        <dsp:cNvSpPr/>
      </dsp:nvSpPr>
      <dsp:spPr>
        <a:xfrm>
          <a:off x="5313946" y="2261908"/>
          <a:ext cx="710450" cy="71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313946" y="2261908"/>
        <a:ext cx="710450" cy="710450"/>
      </dsp:txXfrm>
    </dsp:sp>
    <dsp:sp modelId="{225D99BB-EFAA-483A-B7F6-E36B0D0DD834}">
      <dsp:nvSpPr>
        <dsp:cNvPr id="0" name=""/>
        <dsp:cNvSpPr/>
      </dsp:nvSpPr>
      <dsp:spPr>
        <a:xfrm>
          <a:off x="4738667" y="3491954"/>
          <a:ext cx="710450" cy="71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738667" y="3491954"/>
        <a:ext cx="710450" cy="7104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9ACFA-397D-4B7A-81A9-361C0BDFA977}">
      <dsp:nvSpPr>
        <dsp:cNvPr id="0" name=""/>
        <dsp:cNvSpPr/>
      </dsp:nvSpPr>
      <dsp:spPr>
        <a:xfrm rot="5400000">
          <a:off x="-222392" y="224094"/>
          <a:ext cx="1482617" cy="10378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Внезапная смена обстановки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222392" y="224094"/>
        <a:ext cx="1482617" cy="1037832"/>
      </dsp:txXfrm>
    </dsp:sp>
    <dsp:sp modelId="{ED82E903-3730-45F4-84EC-71E7EC7C4422}">
      <dsp:nvSpPr>
        <dsp:cNvPr id="0" name=""/>
        <dsp:cNvSpPr/>
      </dsp:nvSpPr>
      <dsp:spPr>
        <a:xfrm rot="5400000">
          <a:off x="4073312" y="-3033778"/>
          <a:ext cx="963701" cy="7034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Погода, времен года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Освещенность. Цветового решения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Появление </a:t>
          </a:r>
          <a:r>
            <a:rPr lang="ru-RU" sz="1400" kern="1200" dirty="0" err="1" smtClean="0"/>
            <a:t>спецэфектов</a:t>
          </a:r>
          <a:endParaRPr lang="ru-RU" sz="1400" kern="1200" dirty="0"/>
        </a:p>
      </dsp:txBody>
      <dsp:txXfrm rot="5400000">
        <a:off x="4073312" y="-3033778"/>
        <a:ext cx="963701" cy="7034661"/>
      </dsp:txXfrm>
    </dsp:sp>
    <dsp:sp modelId="{A9683172-251E-4D73-A1FA-B657A2AD3B64}">
      <dsp:nvSpPr>
        <dsp:cNvPr id="0" name=""/>
        <dsp:cNvSpPr/>
      </dsp:nvSpPr>
      <dsp:spPr>
        <a:xfrm rot="5400000">
          <a:off x="-222392" y="1562329"/>
          <a:ext cx="1482617" cy="103783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Использование метафор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222392" y="1562329"/>
        <a:ext cx="1482617" cy="1037832"/>
      </dsp:txXfrm>
    </dsp:sp>
    <dsp:sp modelId="{8C59E672-53EA-43E2-B525-C9ED6F8085CC}">
      <dsp:nvSpPr>
        <dsp:cNvPr id="0" name=""/>
        <dsp:cNvSpPr/>
      </dsp:nvSpPr>
      <dsp:spPr>
        <a:xfrm rot="5400000">
          <a:off x="4073312" y="-1695543"/>
          <a:ext cx="963701" cy="7034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преувеличение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Перенос свойств части предмета на весь предмет: умная шляпа начинает говорить, оживающие ботинки сами перемещаются.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Сочетание </a:t>
          </a:r>
          <a:r>
            <a:rPr lang="ru-RU" sz="1400" kern="1200" dirty="0" err="1" smtClean="0"/>
            <a:t>несочетаемых</a:t>
          </a:r>
          <a:r>
            <a:rPr lang="ru-RU" sz="1400" kern="1200" dirty="0" smtClean="0"/>
            <a:t> слов: горячий снег, холодное сердце</a:t>
          </a:r>
          <a:endParaRPr lang="ru-RU" sz="1400" kern="1200" dirty="0"/>
        </a:p>
      </dsp:txBody>
      <dsp:txXfrm rot="5400000">
        <a:off x="4073312" y="-1695543"/>
        <a:ext cx="963701" cy="7034661"/>
      </dsp:txXfrm>
    </dsp:sp>
    <dsp:sp modelId="{783766B9-859E-41C4-99F9-2F792D130079}">
      <dsp:nvSpPr>
        <dsp:cNvPr id="0" name=""/>
        <dsp:cNvSpPr/>
      </dsp:nvSpPr>
      <dsp:spPr>
        <a:xfrm rot="5400000">
          <a:off x="-222392" y="2900564"/>
          <a:ext cx="1482617" cy="103783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Преобразование объектов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222392" y="2900564"/>
        <a:ext cx="1482617" cy="1037832"/>
      </dsp:txXfrm>
    </dsp:sp>
    <dsp:sp modelId="{25F8B1A6-2F74-40D8-890E-4932F4D186DF}">
      <dsp:nvSpPr>
        <dsp:cNvPr id="0" name=""/>
        <dsp:cNvSpPr/>
      </dsp:nvSpPr>
      <dsp:spPr>
        <a:xfrm rot="5400000">
          <a:off x="4073312" y="-357308"/>
          <a:ext cx="963701" cy="7034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Быстрое увеличение или уменьшение размеров , пропорций. Превращение одного предмета в другой и т.д.</a:t>
          </a:r>
          <a:endParaRPr lang="ru-RU" sz="1400" kern="1200" dirty="0"/>
        </a:p>
      </dsp:txBody>
      <dsp:txXfrm rot="5400000">
        <a:off x="4073312" y="-357308"/>
        <a:ext cx="963701" cy="7034661"/>
      </dsp:txXfrm>
    </dsp:sp>
    <dsp:sp modelId="{1EF65FC5-D450-497C-AD4B-F36F23423F66}">
      <dsp:nvSpPr>
        <dsp:cNvPr id="0" name=""/>
        <dsp:cNvSpPr/>
      </dsp:nvSpPr>
      <dsp:spPr>
        <a:xfrm rot="5400000">
          <a:off x="-222392" y="4238799"/>
          <a:ext cx="1482617" cy="103783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Использование образов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222392" y="4238799"/>
        <a:ext cx="1482617" cy="1037832"/>
      </dsp:txXfrm>
    </dsp:sp>
    <dsp:sp modelId="{6763D288-06B8-4B23-A9DE-D995F3EB9D84}">
      <dsp:nvSpPr>
        <dsp:cNvPr id="0" name=""/>
        <dsp:cNvSpPr/>
      </dsp:nvSpPr>
      <dsp:spPr>
        <a:xfrm rot="5400000">
          <a:off x="4073312" y="980926"/>
          <a:ext cx="963701" cy="7034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символической форме передающих контекст ситуации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Например прошло много времени – на экране улетают вдаль листки календаря</a:t>
          </a:r>
          <a:endParaRPr lang="ru-RU" sz="1400" kern="1200" dirty="0"/>
        </a:p>
      </dsp:txBody>
      <dsp:txXfrm rot="5400000">
        <a:off x="4073312" y="980926"/>
        <a:ext cx="963701" cy="7034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2E02-6DCC-411B-88DF-9F11C082EC8A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BB86-D1CD-4192-B090-89277215C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uprostim.com/wp-content/uploads/2021/03/image022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1214422"/>
            <a:ext cx="67824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НАПИСАТЬ СЦЕНАРИЙ К МУЛЬТФИЛЬМУ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214290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Носорог нашел носок,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 надеть его не смог!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Неуклюжий носорог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Носит на носу носок!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071678"/>
            <a:ext cx="67151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Фон: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зеленая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трава,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голубое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небо, два больших дерева на заднем плане справа и слева, светит солнце. На траве лежит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насок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Действующие лица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носорог, птичка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Сцена1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кадр слева входит носорог, подходит и видит носок. Протягивает лапы к носку, пытается надеть. Носок остается на траве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Сцена2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Носорог подходит к носку с другой стороны, протягивает лапы, пытается надеть носок. Носок остается на траве. В кадре носорог крупным планом: он удивлен, почему носок не одевается на лапу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Сцена3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В кадр влетает птичка, летает вокруг носорога. Видит носок, садится рядом, берет его клювом, взлетает, подлетает к носорогу и носок оказывается у него на носу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Сцена4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Довольный носорог улыбается и, неуклюже переваливаясь, гордо несет носок, надетый на рог. На спине у него сидит птичка. Носорог уходит из кадра с левой стороны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26" y="500042"/>
            <a:ext cx="435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Создание сценария с помощью опорных сценарных карточек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Владелец\Downloads\IMG_20211009_21050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30469" t="18750" r="14062" b="22916"/>
          <a:stretch>
            <a:fillRect/>
          </a:stretch>
        </p:blipFill>
        <p:spPr bwMode="auto">
          <a:xfrm>
            <a:off x="4357686" y="2857496"/>
            <a:ext cx="3571900" cy="2817273"/>
          </a:xfrm>
          <a:prstGeom prst="rect">
            <a:avLst/>
          </a:prstGeom>
          <a:noFill/>
        </p:spPr>
      </p:pic>
      <p:pic>
        <p:nvPicPr>
          <p:cNvPr id="20483" name="Picture 3" descr="C:\Users\Владелец\Downloads\IMG_20211009_21043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20833" t="15624" r="16666" b="10416"/>
          <a:stretch>
            <a:fillRect/>
          </a:stretch>
        </p:blipFill>
        <p:spPr bwMode="auto">
          <a:xfrm>
            <a:off x="571472" y="785794"/>
            <a:ext cx="3214710" cy="50720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571501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 того как ребёнок придумал персонажей и создал про них историю с помощью карточек, он начинает подробно описывать каждое событие. Придумывает, в каком месте происходит , кто участники события, что происходит в кадре.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Владелец\Downloads\IMG_20211009_21045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9722" t="11458" r="4166" b="28125"/>
          <a:stretch>
            <a:fillRect/>
          </a:stretch>
        </p:blipFill>
        <p:spPr bwMode="auto">
          <a:xfrm>
            <a:off x="714348" y="357167"/>
            <a:ext cx="7858180" cy="44291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07207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Если происходят диалоги или звучит закадровый текст, то прописывает их. Каждое событие описывается в виде отдельной сцены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071546"/>
            <a:ext cx="62151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из текста сказки сделать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мультсценарий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помощью небольших дополнений(номер сцены, описание места и времени, в котором происходит; описание участников сцены, действию монологов и диалогов, слов за кадром) создаем словесный образ того, что должно происходить на экране. Это своего рода техническое задание, выраженное в простой доступной словесной форме.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3" y="1428736"/>
            <a:ext cx="721523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Пример сценария можно посмотреть здесь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http://conf.ekarpinsk.ru/posts/419-multfilm-v-tehnike-plastilinovaja-perekladka.html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1000108"/>
            <a:ext cx="6786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Сценарий состоит из последовательных сцен и описывает словами то, что происходит в мультфильме.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Сценарий -это детальное описание каждой сцены .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Сцена включает в себя действие персонажей на одном фоне.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Смена фона или появление новых героев рождает новую сцену.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285860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создания мультфильма- это не только творческий процесс, существуют специальные методики создания сценария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сценарист пишет сцена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98000"/>
            <a:ext cx="5282578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42918"/>
            <a:ext cx="7058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Основой сценария является идея или сюжет.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 найти интересные сюжеты для детского мультфильма?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500042"/>
            <a:ext cx="669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части сюжета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74" y="5715016"/>
            <a:ext cx="3286148" cy="5715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Конец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857752" y="5357826"/>
            <a:ext cx="714380" cy="57150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142844" y="214290"/>
          <a:ext cx="885831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14348" y="5357826"/>
            <a:ext cx="5643602" cy="8572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Конец – В хорошей истории не обязательно объяснять что-то, читать мораль. Каждый зритель поймет по-своему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642910" y="1142984"/>
          <a:ext cx="807249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3124" y="285728"/>
            <a:ext cx="7383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ещё приёмы можно применить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214422"/>
            <a:ext cx="69294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Описание сцены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сцене указываются: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Номер сцены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Участники сцены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Описание действия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Диалоги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Слова за кадром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Описав каждую сцену, мы получаем готовый сценарий</a:t>
            </a:r>
            <a:endParaRPr lang="ru-RU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noteka.org/uploads/posts/2021-04/1619713824_4-phonoteka_org-p-fon-dlya-prezentatsii-diplomnoi-raboti-st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500174"/>
            <a:ext cx="6686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Создание сценария для детей дошкольного возраста –непростая задача. Поэтому взрослый может написать сценарий со слов ребенка.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Рекомендуется начинать с хорошо известных ребенку небольших произведений.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Например: сказки или стихотворения.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751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Золотая рыбка</cp:lastModifiedBy>
  <cp:revision>23</cp:revision>
  <dcterms:created xsi:type="dcterms:W3CDTF">2021-10-09T13:15:28Z</dcterms:created>
  <dcterms:modified xsi:type="dcterms:W3CDTF">2022-04-26T10:19:56Z</dcterms:modified>
</cp:coreProperties>
</file>