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77" r:id="rId3"/>
    <p:sldId id="265" r:id="rId4"/>
    <p:sldId id="266" r:id="rId5"/>
    <p:sldId id="278" r:id="rId6"/>
    <p:sldId id="267" r:id="rId7"/>
    <p:sldId id="279" r:id="rId8"/>
    <p:sldId id="268" r:id="rId9"/>
    <p:sldId id="280" r:id="rId10"/>
    <p:sldId id="269" r:id="rId11"/>
    <p:sldId id="281" r:id="rId12"/>
    <p:sldId id="273" r:id="rId13"/>
    <p:sldId id="274" r:id="rId14"/>
    <p:sldId id="276" r:id="rId15"/>
  </p:sldIdLst>
  <p:sldSz cx="9144000" cy="6858000" type="screen4x3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134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-36" y="0"/>
            <a:ext cx="9144036" cy="102742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00085" y="0"/>
            <a:ext cx="4743914" cy="60006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0"/>
            <a:ext cx="9069705" cy="1015365"/>
          </a:xfrm>
          <a:custGeom>
            <a:avLst/>
            <a:gdLst/>
            <a:ahLst/>
            <a:cxnLst/>
            <a:rect l="l" t="t" r="r" b="b"/>
            <a:pathLst>
              <a:path w="9069705" h="1015365">
                <a:moveTo>
                  <a:pt x="0" y="1015121"/>
                </a:moveTo>
                <a:lnTo>
                  <a:pt x="53491" y="995678"/>
                </a:lnTo>
                <a:lnTo>
                  <a:pt x="112891" y="974491"/>
                </a:lnTo>
                <a:lnTo>
                  <a:pt x="177134" y="952050"/>
                </a:lnTo>
                <a:lnTo>
                  <a:pt x="246046" y="928522"/>
                </a:lnTo>
                <a:lnTo>
                  <a:pt x="282199" y="916402"/>
                </a:lnTo>
                <a:lnTo>
                  <a:pt x="319454" y="904072"/>
                </a:lnTo>
                <a:lnTo>
                  <a:pt x="357790" y="891552"/>
                </a:lnTo>
                <a:lnTo>
                  <a:pt x="397184" y="878864"/>
                </a:lnTo>
                <a:lnTo>
                  <a:pt x="437617" y="866029"/>
                </a:lnTo>
                <a:lnTo>
                  <a:pt x="479065" y="853066"/>
                </a:lnTo>
                <a:lnTo>
                  <a:pt x="521506" y="839996"/>
                </a:lnTo>
                <a:lnTo>
                  <a:pt x="564921" y="826841"/>
                </a:lnTo>
                <a:lnTo>
                  <a:pt x="609286" y="813621"/>
                </a:lnTo>
                <a:lnTo>
                  <a:pt x="654580" y="800356"/>
                </a:lnTo>
                <a:lnTo>
                  <a:pt x="700782" y="787067"/>
                </a:lnTo>
                <a:lnTo>
                  <a:pt x="747869" y="773776"/>
                </a:lnTo>
                <a:lnTo>
                  <a:pt x="795821" y="760502"/>
                </a:lnTo>
                <a:lnTo>
                  <a:pt x="844615" y="747266"/>
                </a:lnTo>
                <a:lnTo>
                  <a:pt x="894230" y="734089"/>
                </a:lnTo>
                <a:lnTo>
                  <a:pt x="944644" y="720992"/>
                </a:lnTo>
                <a:lnTo>
                  <a:pt x="995836" y="707995"/>
                </a:lnTo>
                <a:lnTo>
                  <a:pt x="1047783" y="695120"/>
                </a:lnTo>
                <a:lnTo>
                  <a:pt x="1100465" y="682386"/>
                </a:lnTo>
                <a:lnTo>
                  <a:pt x="1153859" y="669814"/>
                </a:lnTo>
                <a:lnTo>
                  <a:pt x="1207944" y="657425"/>
                </a:lnTo>
                <a:lnTo>
                  <a:pt x="1262698" y="645240"/>
                </a:lnTo>
                <a:lnTo>
                  <a:pt x="1318100" y="633280"/>
                </a:lnTo>
                <a:lnTo>
                  <a:pt x="1374128" y="621565"/>
                </a:lnTo>
                <a:lnTo>
                  <a:pt x="1430760" y="610115"/>
                </a:lnTo>
                <a:lnTo>
                  <a:pt x="1487975" y="598952"/>
                </a:lnTo>
                <a:lnTo>
                  <a:pt x="1545751" y="588096"/>
                </a:lnTo>
                <a:lnTo>
                  <a:pt x="1604066" y="577568"/>
                </a:lnTo>
                <a:lnTo>
                  <a:pt x="1662898" y="567388"/>
                </a:lnTo>
                <a:lnTo>
                  <a:pt x="1722227" y="557578"/>
                </a:lnTo>
                <a:lnTo>
                  <a:pt x="1782030" y="548157"/>
                </a:lnTo>
                <a:lnTo>
                  <a:pt x="1842285" y="539147"/>
                </a:lnTo>
                <a:lnTo>
                  <a:pt x="1902972" y="530568"/>
                </a:lnTo>
                <a:lnTo>
                  <a:pt x="1964068" y="522441"/>
                </a:lnTo>
                <a:lnTo>
                  <a:pt x="2025552" y="514787"/>
                </a:lnTo>
                <a:lnTo>
                  <a:pt x="2087402" y="507626"/>
                </a:lnTo>
                <a:lnTo>
                  <a:pt x="2149596" y="500979"/>
                </a:lnTo>
                <a:lnTo>
                  <a:pt x="2212113" y="494867"/>
                </a:lnTo>
                <a:lnTo>
                  <a:pt x="2274931" y="489309"/>
                </a:lnTo>
                <a:lnTo>
                  <a:pt x="2338029" y="484328"/>
                </a:lnTo>
                <a:lnTo>
                  <a:pt x="2401384" y="479944"/>
                </a:lnTo>
                <a:lnTo>
                  <a:pt x="2464976" y="476177"/>
                </a:lnTo>
                <a:lnTo>
                  <a:pt x="2528781" y="473048"/>
                </a:lnTo>
                <a:lnTo>
                  <a:pt x="2570379" y="471445"/>
                </a:lnTo>
                <a:lnTo>
                  <a:pt x="2612648" y="470247"/>
                </a:lnTo>
                <a:lnTo>
                  <a:pt x="2655572" y="469445"/>
                </a:lnTo>
                <a:lnTo>
                  <a:pt x="2699133" y="469026"/>
                </a:lnTo>
                <a:lnTo>
                  <a:pt x="2743315" y="468979"/>
                </a:lnTo>
                <a:lnTo>
                  <a:pt x="2788098" y="469295"/>
                </a:lnTo>
                <a:lnTo>
                  <a:pt x="2833468" y="469961"/>
                </a:lnTo>
                <a:lnTo>
                  <a:pt x="2879405" y="470967"/>
                </a:lnTo>
                <a:lnTo>
                  <a:pt x="2925893" y="472302"/>
                </a:lnTo>
                <a:lnTo>
                  <a:pt x="2972915" y="473955"/>
                </a:lnTo>
                <a:lnTo>
                  <a:pt x="3020453" y="475915"/>
                </a:lnTo>
                <a:lnTo>
                  <a:pt x="3068490" y="478171"/>
                </a:lnTo>
                <a:lnTo>
                  <a:pt x="3117009" y="480712"/>
                </a:lnTo>
                <a:lnTo>
                  <a:pt x="3165992" y="483528"/>
                </a:lnTo>
                <a:lnTo>
                  <a:pt x="3215422" y="486606"/>
                </a:lnTo>
                <a:lnTo>
                  <a:pt x="3265281" y="489937"/>
                </a:lnTo>
                <a:lnTo>
                  <a:pt x="3315554" y="493509"/>
                </a:lnTo>
                <a:lnTo>
                  <a:pt x="3366221" y="497311"/>
                </a:lnTo>
                <a:lnTo>
                  <a:pt x="3417266" y="501332"/>
                </a:lnTo>
                <a:lnTo>
                  <a:pt x="3468672" y="505562"/>
                </a:lnTo>
                <a:lnTo>
                  <a:pt x="3520422" y="509989"/>
                </a:lnTo>
                <a:lnTo>
                  <a:pt x="3572497" y="514603"/>
                </a:lnTo>
                <a:lnTo>
                  <a:pt x="3624881" y="519392"/>
                </a:lnTo>
                <a:lnTo>
                  <a:pt x="3677556" y="524346"/>
                </a:lnTo>
                <a:lnTo>
                  <a:pt x="3730506" y="529453"/>
                </a:lnTo>
                <a:lnTo>
                  <a:pt x="3783712" y="534703"/>
                </a:lnTo>
                <a:lnTo>
                  <a:pt x="3837158" y="540085"/>
                </a:lnTo>
                <a:lnTo>
                  <a:pt x="3890826" y="545587"/>
                </a:lnTo>
                <a:lnTo>
                  <a:pt x="3944700" y="551199"/>
                </a:lnTo>
                <a:lnTo>
                  <a:pt x="3998760" y="556910"/>
                </a:lnTo>
                <a:lnTo>
                  <a:pt x="4052992" y="562709"/>
                </a:lnTo>
                <a:lnTo>
                  <a:pt x="4107376" y="568584"/>
                </a:lnTo>
                <a:lnTo>
                  <a:pt x="4161896" y="574526"/>
                </a:lnTo>
                <a:lnTo>
                  <a:pt x="4216535" y="580522"/>
                </a:lnTo>
                <a:lnTo>
                  <a:pt x="4271274" y="586563"/>
                </a:lnTo>
                <a:lnTo>
                  <a:pt x="4326098" y="592636"/>
                </a:lnTo>
                <a:lnTo>
                  <a:pt x="4380988" y="598732"/>
                </a:lnTo>
                <a:lnTo>
                  <a:pt x="4435928" y="604838"/>
                </a:lnTo>
                <a:lnTo>
                  <a:pt x="4490900" y="610945"/>
                </a:lnTo>
                <a:lnTo>
                  <a:pt x="4545886" y="617041"/>
                </a:lnTo>
                <a:lnTo>
                  <a:pt x="4600870" y="623115"/>
                </a:lnTo>
                <a:lnTo>
                  <a:pt x="4655834" y="629156"/>
                </a:lnTo>
                <a:lnTo>
                  <a:pt x="4710761" y="635154"/>
                </a:lnTo>
                <a:lnTo>
                  <a:pt x="4765634" y="641097"/>
                </a:lnTo>
                <a:lnTo>
                  <a:pt x="4820434" y="646975"/>
                </a:lnTo>
                <a:lnTo>
                  <a:pt x="4875146" y="652776"/>
                </a:lnTo>
                <a:lnTo>
                  <a:pt x="4929752" y="658489"/>
                </a:lnTo>
                <a:lnTo>
                  <a:pt x="4984234" y="664104"/>
                </a:lnTo>
                <a:lnTo>
                  <a:pt x="5038575" y="669610"/>
                </a:lnTo>
                <a:lnTo>
                  <a:pt x="5092757" y="674995"/>
                </a:lnTo>
                <a:lnTo>
                  <a:pt x="5146765" y="680249"/>
                </a:lnTo>
                <a:lnTo>
                  <a:pt x="5200579" y="685360"/>
                </a:lnTo>
                <a:lnTo>
                  <a:pt x="5254184" y="690319"/>
                </a:lnTo>
                <a:lnTo>
                  <a:pt x="5307561" y="695113"/>
                </a:lnTo>
                <a:lnTo>
                  <a:pt x="5360693" y="699731"/>
                </a:lnTo>
                <a:lnTo>
                  <a:pt x="5413564" y="704164"/>
                </a:lnTo>
                <a:lnTo>
                  <a:pt x="5466155" y="708400"/>
                </a:lnTo>
                <a:lnTo>
                  <a:pt x="5518450" y="712427"/>
                </a:lnTo>
                <a:lnTo>
                  <a:pt x="5570431" y="716236"/>
                </a:lnTo>
                <a:lnTo>
                  <a:pt x="5622080" y="719814"/>
                </a:lnTo>
                <a:lnTo>
                  <a:pt x="5673382" y="723152"/>
                </a:lnTo>
                <a:lnTo>
                  <a:pt x="5724318" y="726238"/>
                </a:lnTo>
                <a:lnTo>
                  <a:pt x="5774870" y="729060"/>
                </a:lnTo>
                <a:lnTo>
                  <a:pt x="5825023" y="731609"/>
                </a:lnTo>
                <a:lnTo>
                  <a:pt x="5874758" y="733874"/>
                </a:lnTo>
                <a:lnTo>
                  <a:pt x="5924058" y="735842"/>
                </a:lnTo>
                <a:lnTo>
                  <a:pt x="5972905" y="737504"/>
                </a:lnTo>
                <a:lnTo>
                  <a:pt x="6021284" y="738848"/>
                </a:lnTo>
                <a:lnTo>
                  <a:pt x="6069175" y="739864"/>
                </a:lnTo>
                <a:lnTo>
                  <a:pt x="6116563" y="740540"/>
                </a:lnTo>
                <a:lnTo>
                  <a:pt x="6163429" y="740865"/>
                </a:lnTo>
                <a:lnTo>
                  <a:pt x="6209757" y="740829"/>
                </a:lnTo>
                <a:lnTo>
                  <a:pt x="6255529" y="740421"/>
                </a:lnTo>
                <a:lnTo>
                  <a:pt x="6300727" y="739629"/>
                </a:lnTo>
                <a:lnTo>
                  <a:pt x="6345335" y="738443"/>
                </a:lnTo>
                <a:lnTo>
                  <a:pt x="6389335" y="736851"/>
                </a:lnTo>
                <a:lnTo>
                  <a:pt x="6432710" y="734844"/>
                </a:lnTo>
                <a:lnTo>
                  <a:pt x="6475443" y="732409"/>
                </a:lnTo>
                <a:lnTo>
                  <a:pt x="6517516" y="729535"/>
                </a:lnTo>
                <a:lnTo>
                  <a:pt x="6578436" y="724572"/>
                </a:lnTo>
                <a:lnTo>
                  <a:pt x="6639067" y="718758"/>
                </a:lnTo>
                <a:lnTo>
                  <a:pt x="6699399" y="712125"/>
                </a:lnTo>
                <a:lnTo>
                  <a:pt x="6759420" y="704702"/>
                </a:lnTo>
                <a:lnTo>
                  <a:pt x="6819121" y="696519"/>
                </a:lnTo>
                <a:lnTo>
                  <a:pt x="6878489" y="687606"/>
                </a:lnTo>
                <a:lnTo>
                  <a:pt x="6937514" y="677992"/>
                </a:lnTo>
                <a:lnTo>
                  <a:pt x="6996185" y="667707"/>
                </a:lnTo>
                <a:lnTo>
                  <a:pt x="7054491" y="656781"/>
                </a:lnTo>
                <a:lnTo>
                  <a:pt x="7112422" y="645243"/>
                </a:lnTo>
                <a:lnTo>
                  <a:pt x="7169965" y="633124"/>
                </a:lnTo>
                <a:lnTo>
                  <a:pt x="7227111" y="620453"/>
                </a:lnTo>
                <a:lnTo>
                  <a:pt x="7283848" y="607259"/>
                </a:lnTo>
                <a:lnTo>
                  <a:pt x="7340165" y="593574"/>
                </a:lnTo>
                <a:lnTo>
                  <a:pt x="7396052" y="579425"/>
                </a:lnTo>
                <a:lnTo>
                  <a:pt x="7451497" y="564844"/>
                </a:lnTo>
                <a:lnTo>
                  <a:pt x="7506490" y="549859"/>
                </a:lnTo>
                <a:lnTo>
                  <a:pt x="7561020" y="534501"/>
                </a:lnTo>
                <a:lnTo>
                  <a:pt x="7615075" y="518800"/>
                </a:lnTo>
                <a:lnTo>
                  <a:pt x="7668646" y="502784"/>
                </a:lnTo>
                <a:lnTo>
                  <a:pt x="7721720" y="486485"/>
                </a:lnTo>
                <a:lnTo>
                  <a:pt x="7774287" y="469931"/>
                </a:lnTo>
                <a:lnTo>
                  <a:pt x="7826336" y="453152"/>
                </a:lnTo>
                <a:lnTo>
                  <a:pt x="7877856" y="436178"/>
                </a:lnTo>
                <a:lnTo>
                  <a:pt x="7928836" y="419039"/>
                </a:lnTo>
                <a:lnTo>
                  <a:pt x="7979265" y="401765"/>
                </a:lnTo>
                <a:lnTo>
                  <a:pt x="8029133" y="384385"/>
                </a:lnTo>
                <a:lnTo>
                  <a:pt x="8078428" y="366929"/>
                </a:lnTo>
                <a:lnTo>
                  <a:pt x="8127140" y="349427"/>
                </a:lnTo>
                <a:lnTo>
                  <a:pt x="8175257" y="331909"/>
                </a:lnTo>
                <a:lnTo>
                  <a:pt x="8222768" y="314403"/>
                </a:lnTo>
                <a:lnTo>
                  <a:pt x="8269664" y="296941"/>
                </a:lnTo>
                <a:lnTo>
                  <a:pt x="8315931" y="279552"/>
                </a:lnTo>
                <a:lnTo>
                  <a:pt x="8361561" y="262265"/>
                </a:lnTo>
                <a:lnTo>
                  <a:pt x="8406542" y="245111"/>
                </a:lnTo>
                <a:lnTo>
                  <a:pt x="8450862" y="228119"/>
                </a:lnTo>
                <a:lnTo>
                  <a:pt x="8494511" y="211318"/>
                </a:lnTo>
                <a:lnTo>
                  <a:pt x="8537479" y="194740"/>
                </a:lnTo>
                <a:lnTo>
                  <a:pt x="8579753" y="178412"/>
                </a:lnTo>
                <a:lnTo>
                  <a:pt x="8621324" y="162365"/>
                </a:lnTo>
                <a:lnTo>
                  <a:pt x="8662180" y="146630"/>
                </a:lnTo>
                <a:lnTo>
                  <a:pt x="8702310" y="131235"/>
                </a:lnTo>
                <a:lnTo>
                  <a:pt x="8741704" y="116210"/>
                </a:lnTo>
                <a:lnTo>
                  <a:pt x="8780350" y="101585"/>
                </a:lnTo>
                <a:lnTo>
                  <a:pt x="8818238" y="87390"/>
                </a:lnTo>
                <a:lnTo>
                  <a:pt x="8855356" y="73655"/>
                </a:lnTo>
                <a:lnTo>
                  <a:pt x="8891694" y="60409"/>
                </a:lnTo>
                <a:lnTo>
                  <a:pt x="8961985" y="35504"/>
                </a:lnTo>
                <a:lnTo>
                  <a:pt x="9029024" y="12913"/>
                </a:lnTo>
                <a:lnTo>
                  <a:pt x="9061296" y="2560"/>
                </a:lnTo>
                <a:lnTo>
                  <a:pt x="9069603" y="0"/>
                </a:lnTo>
              </a:path>
            </a:pathLst>
          </a:custGeom>
          <a:ln w="10774">
            <a:solidFill>
              <a:srgbClr val="9D26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-36" y="0"/>
            <a:ext cx="9144036" cy="102742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00085" y="0"/>
            <a:ext cx="4743914" cy="60006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0"/>
            <a:ext cx="9069705" cy="1015365"/>
          </a:xfrm>
          <a:custGeom>
            <a:avLst/>
            <a:gdLst/>
            <a:ahLst/>
            <a:cxnLst/>
            <a:rect l="l" t="t" r="r" b="b"/>
            <a:pathLst>
              <a:path w="9069705" h="1015365">
                <a:moveTo>
                  <a:pt x="0" y="1015121"/>
                </a:moveTo>
                <a:lnTo>
                  <a:pt x="53491" y="995678"/>
                </a:lnTo>
                <a:lnTo>
                  <a:pt x="112891" y="974491"/>
                </a:lnTo>
                <a:lnTo>
                  <a:pt x="177134" y="952050"/>
                </a:lnTo>
                <a:lnTo>
                  <a:pt x="246046" y="928522"/>
                </a:lnTo>
                <a:lnTo>
                  <a:pt x="282199" y="916402"/>
                </a:lnTo>
                <a:lnTo>
                  <a:pt x="319454" y="904072"/>
                </a:lnTo>
                <a:lnTo>
                  <a:pt x="357790" y="891552"/>
                </a:lnTo>
                <a:lnTo>
                  <a:pt x="397184" y="878864"/>
                </a:lnTo>
                <a:lnTo>
                  <a:pt x="437617" y="866029"/>
                </a:lnTo>
                <a:lnTo>
                  <a:pt x="479065" y="853066"/>
                </a:lnTo>
                <a:lnTo>
                  <a:pt x="521506" y="839996"/>
                </a:lnTo>
                <a:lnTo>
                  <a:pt x="564921" y="826841"/>
                </a:lnTo>
                <a:lnTo>
                  <a:pt x="609286" y="813621"/>
                </a:lnTo>
                <a:lnTo>
                  <a:pt x="654580" y="800356"/>
                </a:lnTo>
                <a:lnTo>
                  <a:pt x="700782" y="787067"/>
                </a:lnTo>
                <a:lnTo>
                  <a:pt x="747869" y="773776"/>
                </a:lnTo>
                <a:lnTo>
                  <a:pt x="795821" y="760502"/>
                </a:lnTo>
                <a:lnTo>
                  <a:pt x="844615" y="747266"/>
                </a:lnTo>
                <a:lnTo>
                  <a:pt x="894230" y="734089"/>
                </a:lnTo>
                <a:lnTo>
                  <a:pt x="944644" y="720992"/>
                </a:lnTo>
                <a:lnTo>
                  <a:pt x="995836" y="707995"/>
                </a:lnTo>
                <a:lnTo>
                  <a:pt x="1047783" y="695120"/>
                </a:lnTo>
                <a:lnTo>
                  <a:pt x="1100465" y="682386"/>
                </a:lnTo>
                <a:lnTo>
                  <a:pt x="1153859" y="669814"/>
                </a:lnTo>
                <a:lnTo>
                  <a:pt x="1207944" y="657425"/>
                </a:lnTo>
                <a:lnTo>
                  <a:pt x="1262698" y="645240"/>
                </a:lnTo>
                <a:lnTo>
                  <a:pt x="1318100" y="633280"/>
                </a:lnTo>
                <a:lnTo>
                  <a:pt x="1374128" y="621565"/>
                </a:lnTo>
                <a:lnTo>
                  <a:pt x="1430760" y="610115"/>
                </a:lnTo>
                <a:lnTo>
                  <a:pt x="1487975" y="598952"/>
                </a:lnTo>
                <a:lnTo>
                  <a:pt x="1545751" y="588096"/>
                </a:lnTo>
                <a:lnTo>
                  <a:pt x="1604066" y="577568"/>
                </a:lnTo>
                <a:lnTo>
                  <a:pt x="1662898" y="567388"/>
                </a:lnTo>
                <a:lnTo>
                  <a:pt x="1722227" y="557578"/>
                </a:lnTo>
                <a:lnTo>
                  <a:pt x="1782030" y="548157"/>
                </a:lnTo>
                <a:lnTo>
                  <a:pt x="1842285" y="539147"/>
                </a:lnTo>
                <a:lnTo>
                  <a:pt x="1902972" y="530568"/>
                </a:lnTo>
                <a:lnTo>
                  <a:pt x="1964068" y="522441"/>
                </a:lnTo>
                <a:lnTo>
                  <a:pt x="2025552" y="514787"/>
                </a:lnTo>
                <a:lnTo>
                  <a:pt x="2087402" y="507626"/>
                </a:lnTo>
                <a:lnTo>
                  <a:pt x="2149596" y="500979"/>
                </a:lnTo>
                <a:lnTo>
                  <a:pt x="2212113" y="494867"/>
                </a:lnTo>
                <a:lnTo>
                  <a:pt x="2274931" y="489309"/>
                </a:lnTo>
                <a:lnTo>
                  <a:pt x="2338029" y="484328"/>
                </a:lnTo>
                <a:lnTo>
                  <a:pt x="2401384" y="479944"/>
                </a:lnTo>
                <a:lnTo>
                  <a:pt x="2464976" y="476177"/>
                </a:lnTo>
                <a:lnTo>
                  <a:pt x="2528781" y="473048"/>
                </a:lnTo>
                <a:lnTo>
                  <a:pt x="2570379" y="471445"/>
                </a:lnTo>
                <a:lnTo>
                  <a:pt x="2612648" y="470247"/>
                </a:lnTo>
                <a:lnTo>
                  <a:pt x="2655572" y="469445"/>
                </a:lnTo>
                <a:lnTo>
                  <a:pt x="2699133" y="469026"/>
                </a:lnTo>
                <a:lnTo>
                  <a:pt x="2743315" y="468979"/>
                </a:lnTo>
                <a:lnTo>
                  <a:pt x="2788098" y="469295"/>
                </a:lnTo>
                <a:lnTo>
                  <a:pt x="2833468" y="469961"/>
                </a:lnTo>
                <a:lnTo>
                  <a:pt x="2879405" y="470967"/>
                </a:lnTo>
                <a:lnTo>
                  <a:pt x="2925893" y="472302"/>
                </a:lnTo>
                <a:lnTo>
                  <a:pt x="2972915" y="473955"/>
                </a:lnTo>
                <a:lnTo>
                  <a:pt x="3020453" y="475915"/>
                </a:lnTo>
                <a:lnTo>
                  <a:pt x="3068490" y="478171"/>
                </a:lnTo>
                <a:lnTo>
                  <a:pt x="3117009" y="480712"/>
                </a:lnTo>
                <a:lnTo>
                  <a:pt x="3165992" y="483528"/>
                </a:lnTo>
                <a:lnTo>
                  <a:pt x="3215422" y="486606"/>
                </a:lnTo>
                <a:lnTo>
                  <a:pt x="3265281" y="489937"/>
                </a:lnTo>
                <a:lnTo>
                  <a:pt x="3315554" y="493509"/>
                </a:lnTo>
                <a:lnTo>
                  <a:pt x="3366221" y="497311"/>
                </a:lnTo>
                <a:lnTo>
                  <a:pt x="3417266" y="501332"/>
                </a:lnTo>
                <a:lnTo>
                  <a:pt x="3468672" y="505562"/>
                </a:lnTo>
                <a:lnTo>
                  <a:pt x="3520422" y="509989"/>
                </a:lnTo>
                <a:lnTo>
                  <a:pt x="3572497" y="514603"/>
                </a:lnTo>
                <a:lnTo>
                  <a:pt x="3624881" y="519392"/>
                </a:lnTo>
                <a:lnTo>
                  <a:pt x="3677556" y="524346"/>
                </a:lnTo>
                <a:lnTo>
                  <a:pt x="3730506" y="529453"/>
                </a:lnTo>
                <a:lnTo>
                  <a:pt x="3783712" y="534703"/>
                </a:lnTo>
                <a:lnTo>
                  <a:pt x="3837158" y="540085"/>
                </a:lnTo>
                <a:lnTo>
                  <a:pt x="3890826" y="545587"/>
                </a:lnTo>
                <a:lnTo>
                  <a:pt x="3944700" y="551199"/>
                </a:lnTo>
                <a:lnTo>
                  <a:pt x="3998760" y="556910"/>
                </a:lnTo>
                <a:lnTo>
                  <a:pt x="4052992" y="562709"/>
                </a:lnTo>
                <a:lnTo>
                  <a:pt x="4107376" y="568584"/>
                </a:lnTo>
                <a:lnTo>
                  <a:pt x="4161896" y="574526"/>
                </a:lnTo>
                <a:lnTo>
                  <a:pt x="4216535" y="580522"/>
                </a:lnTo>
                <a:lnTo>
                  <a:pt x="4271274" y="586563"/>
                </a:lnTo>
                <a:lnTo>
                  <a:pt x="4326098" y="592636"/>
                </a:lnTo>
                <a:lnTo>
                  <a:pt x="4380988" y="598732"/>
                </a:lnTo>
                <a:lnTo>
                  <a:pt x="4435928" y="604838"/>
                </a:lnTo>
                <a:lnTo>
                  <a:pt x="4490900" y="610945"/>
                </a:lnTo>
                <a:lnTo>
                  <a:pt x="4545886" y="617041"/>
                </a:lnTo>
                <a:lnTo>
                  <a:pt x="4600870" y="623115"/>
                </a:lnTo>
                <a:lnTo>
                  <a:pt x="4655834" y="629156"/>
                </a:lnTo>
                <a:lnTo>
                  <a:pt x="4710761" y="635154"/>
                </a:lnTo>
                <a:lnTo>
                  <a:pt x="4765634" y="641097"/>
                </a:lnTo>
                <a:lnTo>
                  <a:pt x="4820434" y="646975"/>
                </a:lnTo>
                <a:lnTo>
                  <a:pt x="4875146" y="652776"/>
                </a:lnTo>
                <a:lnTo>
                  <a:pt x="4929752" y="658489"/>
                </a:lnTo>
                <a:lnTo>
                  <a:pt x="4984234" y="664104"/>
                </a:lnTo>
                <a:lnTo>
                  <a:pt x="5038575" y="669610"/>
                </a:lnTo>
                <a:lnTo>
                  <a:pt x="5092757" y="674995"/>
                </a:lnTo>
                <a:lnTo>
                  <a:pt x="5146765" y="680249"/>
                </a:lnTo>
                <a:lnTo>
                  <a:pt x="5200579" y="685360"/>
                </a:lnTo>
                <a:lnTo>
                  <a:pt x="5254184" y="690319"/>
                </a:lnTo>
                <a:lnTo>
                  <a:pt x="5307561" y="695113"/>
                </a:lnTo>
                <a:lnTo>
                  <a:pt x="5360693" y="699731"/>
                </a:lnTo>
                <a:lnTo>
                  <a:pt x="5413564" y="704164"/>
                </a:lnTo>
                <a:lnTo>
                  <a:pt x="5466155" y="708400"/>
                </a:lnTo>
                <a:lnTo>
                  <a:pt x="5518450" y="712427"/>
                </a:lnTo>
                <a:lnTo>
                  <a:pt x="5570431" y="716236"/>
                </a:lnTo>
                <a:lnTo>
                  <a:pt x="5622080" y="719814"/>
                </a:lnTo>
                <a:lnTo>
                  <a:pt x="5673382" y="723152"/>
                </a:lnTo>
                <a:lnTo>
                  <a:pt x="5724318" y="726238"/>
                </a:lnTo>
                <a:lnTo>
                  <a:pt x="5774870" y="729060"/>
                </a:lnTo>
                <a:lnTo>
                  <a:pt x="5825023" y="731609"/>
                </a:lnTo>
                <a:lnTo>
                  <a:pt x="5874758" y="733874"/>
                </a:lnTo>
                <a:lnTo>
                  <a:pt x="5924058" y="735842"/>
                </a:lnTo>
                <a:lnTo>
                  <a:pt x="5972905" y="737504"/>
                </a:lnTo>
                <a:lnTo>
                  <a:pt x="6021284" y="738848"/>
                </a:lnTo>
                <a:lnTo>
                  <a:pt x="6069175" y="739864"/>
                </a:lnTo>
                <a:lnTo>
                  <a:pt x="6116563" y="740540"/>
                </a:lnTo>
                <a:lnTo>
                  <a:pt x="6163429" y="740865"/>
                </a:lnTo>
                <a:lnTo>
                  <a:pt x="6209757" y="740829"/>
                </a:lnTo>
                <a:lnTo>
                  <a:pt x="6255529" y="740421"/>
                </a:lnTo>
                <a:lnTo>
                  <a:pt x="6300727" y="739629"/>
                </a:lnTo>
                <a:lnTo>
                  <a:pt x="6345335" y="738443"/>
                </a:lnTo>
                <a:lnTo>
                  <a:pt x="6389335" y="736851"/>
                </a:lnTo>
                <a:lnTo>
                  <a:pt x="6432710" y="734844"/>
                </a:lnTo>
                <a:lnTo>
                  <a:pt x="6475443" y="732409"/>
                </a:lnTo>
                <a:lnTo>
                  <a:pt x="6517516" y="729535"/>
                </a:lnTo>
                <a:lnTo>
                  <a:pt x="6578436" y="724572"/>
                </a:lnTo>
                <a:lnTo>
                  <a:pt x="6639067" y="718758"/>
                </a:lnTo>
                <a:lnTo>
                  <a:pt x="6699399" y="712125"/>
                </a:lnTo>
                <a:lnTo>
                  <a:pt x="6759420" y="704702"/>
                </a:lnTo>
                <a:lnTo>
                  <a:pt x="6819121" y="696519"/>
                </a:lnTo>
                <a:lnTo>
                  <a:pt x="6878489" y="687606"/>
                </a:lnTo>
                <a:lnTo>
                  <a:pt x="6937514" y="677992"/>
                </a:lnTo>
                <a:lnTo>
                  <a:pt x="6996185" y="667707"/>
                </a:lnTo>
                <a:lnTo>
                  <a:pt x="7054491" y="656781"/>
                </a:lnTo>
                <a:lnTo>
                  <a:pt x="7112422" y="645243"/>
                </a:lnTo>
                <a:lnTo>
                  <a:pt x="7169965" y="633124"/>
                </a:lnTo>
                <a:lnTo>
                  <a:pt x="7227111" y="620453"/>
                </a:lnTo>
                <a:lnTo>
                  <a:pt x="7283848" y="607259"/>
                </a:lnTo>
                <a:lnTo>
                  <a:pt x="7340165" y="593574"/>
                </a:lnTo>
                <a:lnTo>
                  <a:pt x="7396052" y="579425"/>
                </a:lnTo>
                <a:lnTo>
                  <a:pt x="7451497" y="564844"/>
                </a:lnTo>
                <a:lnTo>
                  <a:pt x="7506490" y="549859"/>
                </a:lnTo>
                <a:lnTo>
                  <a:pt x="7561020" y="534501"/>
                </a:lnTo>
                <a:lnTo>
                  <a:pt x="7615075" y="518800"/>
                </a:lnTo>
                <a:lnTo>
                  <a:pt x="7668646" y="502784"/>
                </a:lnTo>
                <a:lnTo>
                  <a:pt x="7721720" y="486485"/>
                </a:lnTo>
                <a:lnTo>
                  <a:pt x="7774287" y="469931"/>
                </a:lnTo>
                <a:lnTo>
                  <a:pt x="7826336" y="453152"/>
                </a:lnTo>
                <a:lnTo>
                  <a:pt x="7877856" y="436178"/>
                </a:lnTo>
                <a:lnTo>
                  <a:pt x="7928836" y="419039"/>
                </a:lnTo>
                <a:lnTo>
                  <a:pt x="7979265" y="401765"/>
                </a:lnTo>
                <a:lnTo>
                  <a:pt x="8029133" y="384385"/>
                </a:lnTo>
                <a:lnTo>
                  <a:pt x="8078428" y="366929"/>
                </a:lnTo>
                <a:lnTo>
                  <a:pt x="8127140" y="349427"/>
                </a:lnTo>
                <a:lnTo>
                  <a:pt x="8175257" y="331909"/>
                </a:lnTo>
                <a:lnTo>
                  <a:pt x="8222768" y="314403"/>
                </a:lnTo>
                <a:lnTo>
                  <a:pt x="8269664" y="296941"/>
                </a:lnTo>
                <a:lnTo>
                  <a:pt x="8315931" y="279552"/>
                </a:lnTo>
                <a:lnTo>
                  <a:pt x="8361561" y="262265"/>
                </a:lnTo>
                <a:lnTo>
                  <a:pt x="8406542" y="245111"/>
                </a:lnTo>
                <a:lnTo>
                  <a:pt x="8450862" y="228119"/>
                </a:lnTo>
                <a:lnTo>
                  <a:pt x="8494511" y="211318"/>
                </a:lnTo>
                <a:lnTo>
                  <a:pt x="8537479" y="194740"/>
                </a:lnTo>
                <a:lnTo>
                  <a:pt x="8579753" y="178412"/>
                </a:lnTo>
                <a:lnTo>
                  <a:pt x="8621324" y="162365"/>
                </a:lnTo>
                <a:lnTo>
                  <a:pt x="8662180" y="146630"/>
                </a:lnTo>
                <a:lnTo>
                  <a:pt x="8702310" y="131235"/>
                </a:lnTo>
                <a:lnTo>
                  <a:pt x="8741704" y="116210"/>
                </a:lnTo>
                <a:lnTo>
                  <a:pt x="8780350" y="101585"/>
                </a:lnTo>
                <a:lnTo>
                  <a:pt x="8818238" y="87390"/>
                </a:lnTo>
                <a:lnTo>
                  <a:pt x="8855356" y="73655"/>
                </a:lnTo>
                <a:lnTo>
                  <a:pt x="8891694" y="60409"/>
                </a:lnTo>
                <a:lnTo>
                  <a:pt x="8961985" y="35504"/>
                </a:lnTo>
                <a:lnTo>
                  <a:pt x="9029024" y="12913"/>
                </a:lnTo>
                <a:lnTo>
                  <a:pt x="9061296" y="2560"/>
                </a:lnTo>
                <a:lnTo>
                  <a:pt x="9069603" y="0"/>
                </a:lnTo>
              </a:path>
            </a:pathLst>
          </a:custGeom>
          <a:ln w="10774">
            <a:solidFill>
              <a:srgbClr val="9D261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" y="56967"/>
            <a:ext cx="9144000" cy="892810"/>
          </a:xfrm>
          <a:custGeom>
            <a:avLst/>
            <a:gdLst/>
            <a:ahLst/>
            <a:cxnLst/>
            <a:rect l="l" t="t" r="r" b="b"/>
            <a:pathLst>
              <a:path w="9144000" h="892810">
                <a:moveTo>
                  <a:pt x="0" y="892461"/>
                </a:moveTo>
                <a:lnTo>
                  <a:pt x="52556" y="882918"/>
                </a:lnTo>
                <a:lnTo>
                  <a:pt x="110528" y="871363"/>
                </a:lnTo>
                <a:lnTo>
                  <a:pt x="173708" y="857977"/>
                </a:lnTo>
                <a:lnTo>
                  <a:pt x="241890" y="842937"/>
                </a:lnTo>
                <a:lnTo>
                  <a:pt x="314868" y="826422"/>
                </a:lnTo>
                <a:lnTo>
                  <a:pt x="353090" y="817668"/>
                </a:lnTo>
                <a:lnTo>
                  <a:pt x="392433" y="808612"/>
                </a:lnTo>
                <a:lnTo>
                  <a:pt x="432871" y="799276"/>
                </a:lnTo>
                <a:lnTo>
                  <a:pt x="474379" y="789683"/>
                </a:lnTo>
                <a:lnTo>
                  <a:pt x="516931" y="779856"/>
                </a:lnTo>
                <a:lnTo>
                  <a:pt x="560501" y="769816"/>
                </a:lnTo>
                <a:lnTo>
                  <a:pt x="605062" y="759586"/>
                </a:lnTo>
                <a:lnTo>
                  <a:pt x="650589" y="749189"/>
                </a:lnTo>
                <a:lnTo>
                  <a:pt x="697057" y="738645"/>
                </a:lnTo>
                <a:lnTo>
                  <a:pt x="744439" y="727979"/>
                </a:lnTo>
                <a:lnTo>
                  <a:pt x="792709" y="717212"/>
                </a:lnTo>
                <a:lnTo>
                  <a:pt x="841842" y="706367"/>
                </a:lnTo>
                <a:lnTo>
                  <a:pt x="891812" y="695466"/>
                </a:lnTo>
                <a:lnTo>
                  <a:pt x="942593" y="684530"/>
                </a:lnTo>
                <a:lnTo>
                  <a:pt x="994158" y="673584"/>
                </a:lnTo>
                <a:lnTo>
                  <a:pt x="1046483" y="662648"/>
                </a:lnTo>
                <a:lnTo>
                  <a:pt x="1099542" y="651746"/>
                </a:lnTo>
                <a:lnTo>
                  <a:pt x="1153308" y="640899"/>
                </a:lnTo>
                <a:lnTo>
                  <a:pt x="1207755" y="630129"/>
                </a:lnTo>
                <a:lnTo>
                  <a:pt x="1262859" y="619460"/>
                </a:lnTo>
                <a:lnTo>
                  <a:pt x="1318592" y="608914"/>
                </a:lnTo>
                <a:lnTo>
                  <a:pt x="1374930" y="598512"/>
                </a:lnTo>
                <a:lnTo>
                  <a:pt x="1431845" y="588278"/>
                </a:lnTo>
                <a:lnTo>
                  <a:pt x="1489313" y="578233"/>
                </a:lnTo>
                <a:lnTo>
                  <a:pt x="1547308" y="568400"/>
                </a:lnTo>
                <a:lnTo>
                  <a:pt x="1605803" y="558801"/>
                </a:lnTo>
                <a:lnTo>
                  <a:pt x="1664773" y="549459"/>
                </a:lnTo>
                <a:lnTo>
                  <a:pt x="1724193" y="540395"/>
                </a:lnTo>
                <a:lnTo>
                  <a:pt x="1784035" y="531633"/>
                </a:lnTo>
                <a:lnTo>
                  <a:pt x="1844274" y="523194"/>
                </a:lnTo>
                <a:lnTo>
                  <a:pt x="1904885" y="515101"/>
                </a:lnTo>
                <a:lnTo>
                  <a:pt x="1965842" y="507376"/>
                </a:lnTo>
                <a:lnTo>
                  <a:pt x="2027118" y="500041"/>
                </a:lnTo>
                <a:lnTo>
                  <a:pt x="2088688" y="493120"/>
                </a:lnTo>
                <a:lnTo>
                  <a:pt x="2150526" y="486633"/>
                </a:lnTo>
                <a:lnTo>
                  <a:pt x="2212606" y="480604"/>
                </a:lnTo>
                <a:lnTo>
                  <a:pt x="2274903" y="475054"/>
                </a:lnTo>
                <a:lnTo>
                  <a:pt x="2337390" y="470007"/>
                </a:lnTo>
                <a:lnTo>
                  <a:pt x="2400041" y="465484"/>
                </a:lnTo>
                <a:lnTo>
                  <a:pt x="2462832" y="461508"/>
                </a:lnTo>
                <a:lnTo>
                  <a:pt x="2525735" y="458101"/>
                </a:lnTo>
                <a:lnTo>
                  <a:pt x="2588725" y="455286"/>
                </a:lnTo>
                <a:lnTo>
                  <a:pt x="2630538" y="453793"/>
                </a:lnTo>
                <a:lnTo>
                  <a:pt x="2672996" y="452618"/>
                </a:lnTo>
                <a:lnTo>
                  <a:pt x="2716083" y="451751"/>
                </a:lnTo>
                <a:lnTo>
                  <a:pt x="2759781" y="451185"/>
                </a:lnTo>
                <a:lnTo>
                  <a:pt x="2804075" y="450909"/>
                </a:lnTo>
                <a:lnTo>
                  <a:pt x="2848946" y="450916"/>
                </a:lnTo>
                <a:lnTo>
                  <a:pt x="2894379" y="451197"/>
                </a:lnTo>
                <a:lnTo>
                  <a:pt x="2940356" y="451743"/>
                </a:lnTo>
                <a:lnTo>
                  <a:pt x="2986862" y="452546"/>
                </a:lnTo>
                <a:lnTo>
                  <a:pt x="3033878" y="453597"/>
                </a:lnTo>
                <a:lnTo>
                  <a:pt x="3081389" y="454887"/>
                </a:lnTo>
                <a:lnTo>
                  <a:pt x="3129377" y="456408"/>
                </a:lnTo>
                <a:lnTo>
                  <a:pt x="3177826" y="458151"/>
                </a:lnTo>
                <a:lnTo>
                  <a:pt x="3226720" y="460107"/>
                </a:lnTo>
                <a:lnTo>
                  <a:pt x="3276041" y="462269"/>
                </a:lnTo>
                <a:lnTo>
                  <a:pt x="3325772" y="464626"/>
                </a:lnTo>
                <a:lnTo>
                  <a:pt x="3375897" y="467171"/>
                </a:lnTo>
                <a:lnTo>
                  <a:pt x="3426399" y="469895"/>
                </a:lnTo>
                <a:lnTo>
                  <a:pt x="3477262" y="472789"/>
                </a:lnTo>
                <a:lnTo>
                  <a:pt x="3528468" y="475845"/>
                </a:lnTo>
                <a:lnTo>
                  <a:pt x="3580001" y="479053"/>
                </a:lnTo>
                <a:lnTo>
                  <a:pt x="3631843" y="482406"/>
                </a:lnTo>
                <a:lnTo>
                  <a:pt x="3683980" y="485895"/>
                </a:lnTo>
                <a:lnTo>
                  <a:pt x="3736392" y="489510"/>
                </a:lnTo>
                <a:lnTo>
                  <a:pt x="3789065" y="493244"/>
                </a:lnTo>
                <a:lnTo>
                  <a:pt x="3841980" y="497088"/>
                </a:lnTo>
                <a:lnTo>
                  <a:pt x="3895122" y="501033"/>
                </a:lnTo>
                <a:lnTo>
                  <a:pt x="3948473" y="505070"/>
                </a:lnTo>
                <a:lnTo>
                  <a:pt x="4002017" y="509192"/>
                </a:lnTo>
                <a:lnTo>
                  <a:pt x="4055737" y="513388"/>
                </a:lnTo>
                <a:lnTo>
                  <a:pt x="4109616" y="517651"/>
                </a:lnTo>
                <a:lnTo>
                  <a:pt x="4163638" y="521972"/>
                </a:lnTo>
                <a:lnTo>
                  <a:pt x="4217785" y="526342"/>
                </a:lnTo>
                <a:lnTo>
                  <a:pt x="4272041" y="530753"/>
                </a:lnTo>
                <a:lnTo>
                  <a:pt x="4326390" y="535195"/>
                </a:lnTo>
                <a:lnTo>
                  <a:pt x="4380813" y="539661"/>
                </a:lnTo>
                <a:lnTo>
                  <a:pt x="4435296" y="544142"/>
                </a:lnTo>
                <a:lnTo>
                  <a:pt x="4489820" y="548629"/>
                </a:lnTo>
                <a:lnTo>
                  <a:pt x="4544370" y="553113"/>
                </a:lnTo>
                <a:lnTo>
                  <a:pt x="4598928" y="557586"/>
                </a:lnTo>
                <a:lnTo>
                  <a:pt x="4653478" y="562039"/>
                </a:lnTo>
                <a:lnTo>
                  <a:pt x="4708002" y="566464"/>
                </a:lnTo>
                <a:lnTo>
                  <a:pt x="4762485" y="570852"/>
                </a:lnTo>
                <a:lnTo>
                  <a:pt x="4816909" y="575193"/>
                </a:lnTo>
                <a:lnTo>
                  <a:pt x="4871258" y="579481"/>
                </a:lnTo>
                <a:lnTo>
                  <a:pt x="4925514" y="583705"/>
                </a:lnTo>
                <a:lnTo>
                  <a:pt x="4979662" y="587857"/>
                </a:lnTo>
                <a:lnTo>
                  <a:pt x="5033684" y="591929"/>
                </a:lnTo>
                <a:lnTo>
                  <a:pt x="5087563" y="595913"/>
                </a:lnTo>
                <a:lnTo>
                  <a:pt x="5141284" y="599798"/>
                </a:lnTo>
                <a:lnTo>
                  <a:pt x="5194828" y="603577"/>
                </a:lnTo>
                <a:lnTo>
                  <a:pt x="5248180" y="607242"/>
                </a:lnTo>
                <a:lnTo>
                  <a:pt x="5301322" y="610783"/>
                </a:lnTo>
                <a:lnTo>
                  <a:pt x="5354238" y="614191"/>
                </a:lnTo>
                <a:lnTo>
                  <a:pt x="5406911" y="617459"/>
                </a:lnTo>
                <a:lnTo>
                  <a:pt x="5459325" y="620577"/>
                </a:lnTo>
                <a:lnTo>
                  <a:pt x="5511462" y="623538"/>
                </a:lnTo>
                <a:lnTo>
                  <a:pt x="5563305" y="626331"/>
                </a:lnTo>
                <a:lnTo>
                  <a:pt x="5614839" y="628949"/>
                </a:lnTo>
                <a:lnTo>
                  <a:pt x="5666046" y="631383"/>
                </a:lnTo>
                <a:lnTo>
                  <a:pt x="5716909" y="633624"/>
                </a:lnTo>
                <a:lnTo>
                  <a:pt x="5767412" y="635664"/>
                </a:lnTo>
                <a:lnTo>
                  <a:pt x="5817539" y="637494"/>
                </a:lnTo>
                <a:lnTo>
                  <a:pt x="5867271" y="639106"/>
                </a:lnTo>
                <a:lnTo>
                  <a:pt x="5916593" y="640490"/>
                </a:lnTo>
                <a:lnTo>
                  <a:pt x="5965487" y="641638"/>
                </a:lnTo>
                <a:lnTo>
                  <a:pt x="6013938" y="642542"/>
                </a:lnTo>
                <a:lnTo>
                  <a:pt x="6061928" y="643193"/>
                </a:lnTo>
                <a:lnTo>
                  <a:pt x="6109440" y="643581"/>
                </a:lnTo>
                <a:lnTo>
                  <a:pt x="6156458" y="643700"/>
                </a:lnTo>
                <a:lnTo>
                  <a:pt x="6202964" y="643539"/>
                </a:lnTo>
                <a:lnTo>
                  <a:pt x="6248943" y="643090"/>
                </a:lnTo>
                <a:lnTo>
                  <a:pt x="6294377" y="642345"/>
                </a:lnTo>
                <a:lnTo>
                  <a:pt x="6339250" y="641296"/>
                </a:lnTo>
                <a:lnTo>
                  <a:pt x="6383545" y="639932"/>
                </a:lnTo>
                <a:lnTo>
                  <a:pt x="6427245" y="638246"/>
                </a:lnTo>
                <a:lnTo>
                  <a:pt x="6470333" y="636229"/>
                </a:lnTo>
                <a:lnTo>
                  <a:pt x="6512793" y="633873"/>
                </a:lnTo>
                <a:lnTo>
                  <a:pt x="6554608" y="631169"/>
                </a:lnTo>
                <a:lnTo>
                  <a:pt x="6616301" y="626506"/>
                </a:lnTo>
                <a:lnTo>
                  <a:pt x="6677695" y="621126"/>
                </a:lnTo>
                <a:lnTo>
                  <a:pt x="6738779" y="615055"/>
                </a:lnTo>
                <a:lnTo>
                  <a:pt x="6799541" y="608317"/>
                </a:lnTo>
                <a:lnTo>
                  <a:pt x="6859970" y="600940"/>
                </a:lnTo>
                <a:lnTo>
                  <a:pt x="6920054" y="592949"/>
                </a:lnTo>
                <a:lnTo>
                  <a:pt x="6979781" y="584369"/>
                </a:lnTo>
                <a:lnTo>
                  <a:pt x="7039141" y="575226"/>
                </a:lnTo>
                <a:lnTo>
                  <a:pt x="7098122" y="565547"/>
                </a:lnTo>
                <a:lnTo>
                  <a:pt x="7156712" y="555357"/>
                </a:lnTo>
                <a:lnTo>
                  <a:pt x="7214900" y="544682"/>
                </a:lnTo>
                <a:lnTo>
                  <a:pt x="7272674" y="533547"/>
                </a:lnTo>
                <a:lnTo>
                  <a:pt x="7330024" y="521979"/>
                </a:lnTo>
                <a:lnTo>
                  <a:pt x="7386936" y="510003"/>
                </a:lnTo>
                <a:lnTo>
                  <a:pt x="7443401" y="497645"/>
                </a:lnTo>
                <a:lnTo>
                  <a:pt x="7499406" y="484931"/>
                </a:lnTo>
                <a:lnTo>
                  <a:pt x="7554939" y="471887"/>
                </a:lnTo>
                <a:lnTo>
                  <a:pt x="7609991" y="458538"/>
                </a:lnTo>
                <a:lnTo>
                  <a:pt x="7664548" y="444910"/>
                </a:lnTo>
                <a:lnTo>
                  <a:pt x="7718600" y="431030"/>
                </a:lnTo>
                <a:lnTo>
                  <a:pt x="7772135" y="416922"/>
                </a:lnTo>
                <a:lnTo>
                  <a:pt x="7825141" y="402613"/>
                </a:lnTo>
                <a:lnTo>
                  <a:pt x="7877608" y="388129"/>
                </a:lnTo>
                <a:lnTo>
                  <a:pt x="7929523" y="373495"/>
                </a:lnTo>
                <a:lnTo>
                  <a:pt x="7980876" y="358737"/>
                </a:lnTo>
                <a:lnTo>
                  <a:pt x="8031654" y="343881"/>
                </a:lnTo>
                <a:lnTo>
                  <a:pt x="8081846" y="328953"/>
                </a:lnTo>
                <a:lnTo>
                  <a:pt x="8131441" y="313978"/>
                </a:lnTo>
                <a:lnTo>
                  <a:pt x="8180427" y="298983"/>
                </a:lnTo>
                <a:lnTo>
                  <a:pt x="8228793" y="283993"/>
                </a:lnTo>
                <a:lnTo>
                  <a:pt x="8276527" y="269034"/>
                </a:lnTo>
                <a:lnTo>
                  <a:pt x="8323618" y="254131"/>
                </a:lnTo>
                <a:lnTo>
                  <a:pt x="8370054" y="239312"/>
                </a:lnTo>
                <a:lnTo>
                  <a:pt x="8415824" y="224600"/>
                </a:lnTo>
                <a:lnTo>
                  <a:pt x="8460916" y="210023"/>
                </a:lnTo>
                <a:lnTo>
                  <a:pt x="8505319" y="195606"/>
                </a:lnTo>
                <a:lnTo>
                  <a:pt x="8549022" y="181374"/>
                </a:lnTo>
                <a:lnTo>
                  <a:pt x="8592012" y="167355"/>
                </a:lnTo>
                <a:lnTo>
                  <a:pt x="8634279" y="153572"/>
                </a:lnTo>
                <a:lnTo>
                  <a:pt x="8675811" y="140053"/>
                </a:lnTo>
                <a:lnTo>
                  <a:pt x="8716597" y="126823"/>
                </a:lnTo>
                <a:lnTo>
                  <a:pt x="8756624" y="113908"/>
                </a:lnTo>
                <a:lnTo>
                  <a:pt x="8795882" y="101333"/>
                </a:lnTo>
                <a:lnTo>
                  <a:pt x="8834359" y="89125"/>
                </a:lnTo>
                <a:lnTo>
                  <a:pt x="8872043" y="77309"/>
                </a:lnTo>
                <a:lnTo>
                  <a:pt x="8908924" y="65911"/>
                </a:lnTo>
                <a:lnTo>
                  <a:pt x="8980227" y="44473"/>
                </a:lnTo>
                <a:lnTo>
                  <a:pt x="9048177" y="25016"/>
                </a:lnTo>
                <a:lnTo>
                  <a:pt x="9112682" y="7748"/>
                </a:lnTo>
                <a:lnTo>
                  <a:pt x="9143614" y="0"/>
                </a:lnTo>
              </a:path>
            </a:pathLst>
          </a:custGeom>
          <a:ln w="9524">
            <a:solidFill>
              <a:srgbClr val="F4C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3025" y="-204809"/>
            <a:ext cx="8686165" cy="18337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44893" y="1480040"/>
            <a:ext cx="5394325" cy="4780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onstantia"/>
                <a:cs typeface="Constant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42862" y="678148"/>
            <a:ext cx="4596337" cy="16132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100"/>
              </a:spcBef>
            </a:pPr>
            <a:r>
              <a:rPr sz="5600" spc="-10" dirty="0">
                <a:solidFill>
                  <a:srgbClr val="C55851"/>
                </a:solidFill>
              </a:rPr>
              <a:t>Капустник</a:t>
            </a:r>
            <a:endParaRPr sz="5600" dirty="0"/>
          </a:p>
          <a:p>
            <a:pPr marR="5080" algn="ctr">
              <a:lnSpc>
                <a:spcPct val="100000"/>
              </a:lnSpc>
              <a:spcBef>
                <a:spcPts val="30"/>
              </a:spcBef>
            </a:pPr>
            <a:r>
              <a:rPr lang="ru-RU" sz="4800" spc="-20" dirty="0" smtClean="0">
                <a:solidFill>
                  <a:srgbClr val="C55851"/>
                </a:solidFill>
              </a:rPr>
              <a:t>2025 г.</a:t>
            </a:r>
            <a:endParaRPr sz="4800" dirty="0"/>
          </a:p>
        </p:txBody>
      </p:sp>
      <p:grpSp>
        <p:nvGrpSpPr>
          <p:cNvPr id="4" name="object 4"/>
          <p:cNvGrpSpPr/>
          <p:nvPr/>
        </p:nvGrpSpPr>
        <p:grpSpPr>
          <a:xfrm>
            <a:off x="36482" y="3835744"/>
            <a:ext cx="4499610" cy="3067050"/>
            <a:chOff x="36482" y="3835744"/>
            <a:chExt cx="4499610" cy="3067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482" y="3835744"/>
              <a:ext cx="4499004" cy="30222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4281" y="4013544"/>
              <a:ext cx="4143403" cy="284445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69832" y="3969094"/>
              <a:ext cx="4232910" cy="2889250"/>
            </a:xfrm>
            <a:custGeom>
              <a:avLst/>
              <a:gdLst/>
              <a:ahLst/>
              <a:cxnLst/>
              <a:rect l="l" t="t" r="r" b="b"/>
              <a:pathLst>
                <a:path w="4232910" h="2889250">
                  <a:moveTo>
                    <a:pt x="440229" y="2888905"/>
                  </a:moveTo>
                  <a:lnTo>
                    <a:pt x="0" y="2444453"/>
                  </a:lnTo>
                  <a:lnTo>
                    <a:pt x="0" y="0"/>
                  </a:lnTo>
                  <a:lnTo>
                    <a:pt x="3748046" y="0"/>
                  </a:lnTo>
                  <a:lnTo>
                    <a:pt x="4232303" y="488902"/>
                  </a:lnTo>
                  <a:lnTo>
                    <a:pt x="4232303" y="2888905"/>
                  </a:lnTo>
                </a:path>
              </a:pathLst>
            </a:custGeom>
            <a:ln w="888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5720" y="214289"/>
            <a:ext cx="3390899" cy="3390899"/>
          </a:xfrm>
          <a:prstGeom prst="rect">
            <a:avLst/>
          </a:prstGeom>
        </p:spPr>
      </p:pic>
      <p:pic>
        <p:nvPicPr>
          <p:cNvPr id="14338" name="Picture 2" descr="https://avatars.mds.yandex.net/i?id=01bffbbae28181618d659ab4def622a2bb685c2d-5331946-images-thumbs&amp;n=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2362200"/>
            <a:ext cx="4914900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95400"/>
            <a:ext cx="4114800" cy="433543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4038600" y="838200"/>
            <a:ext cx="5000618" cy="54296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8590" marR="847725">
              <a:lnSpc>
                <a:spcPct val="100000"/>
              </a:lnSpc>
              <a:spcBef>
                <a:spcPts val="100"/>
              </a:spcBef>
            </a:pPr>
            <a:r>
              <a:rPr lang="ru-RU" spc="-10" dirty="0" smtClean="0">
                <a:solidFill>
                  <a:schemeClr val="tx2"/>
                </a:solidFill>
              </a:rPr>
              <a:t>Э</a:t>
            </a:r>
            <a:r>
              <a:rPr spc="-10" dirty="0" err="1" smtClean="0">
                <a:solidFill>
                  <a:schemeClr val="tx2"/>
                </a:solidFill>
              </a:rPr>
              <a:t>то</a:t>
            </a:r>
            <a:r>
              <a:rPr spc="-190" dirty="0" smtClean="0">
                <a:solidFill>
                  <a:schemeClr val="tx2"/>
                </a:solidFill>
              </a:rPr>
              <a:t> </a:t>
            </a:r>
            <a:r>
              <a:rPr spc="-30" dirty="0" err="1">
                <a:solidFill>
                  <a:schemeClr val="tx2"/>
                </a:solidFill>
              </a:rPr>
              <a:t>популярная</a:t>
            </a:r>
            <a:r>
              <a:rPr spc="-30" dirty="0">
                <a:solidFill>
                  <a:schemeClr val="tx2"/>
                </a:solidFill>
              </a:rPr>
              <a:t> </a:t>
            </a:r>
            <a:r>
              <a:rPr lang="ru-RU" spc="-55" dirty="0" smtClean="0">
                <a:solidFill>
                  <a:schemeClr val="tx2"/>
                </a:solidFill>
              </a:rPr>
              <a:t>капуста</a:t>
            </a:r>
            <a:r>
              <a:rPr spc="-135" dirty="0" smtClean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среди </a:t>
            </a:r>
            <a:r>
              <a:rPr spc="-25" dirty="0">
                <a:solidFill>
                  <a:schemeClr val="tx2"/>
                </a:solidFill>
              </a:rPr>
              <a:t>огородников.</a:t>
            </a:r>
            <a:r>
              <a:rPr spc="-85" dirty="0">
                <a:solidFill>
                  <a:schemeClr val="tx2"/>
                </a:solidFill>
              </a:rPr>
              <a:t> </a:t>
            </a:r>
            <a:r>
              <a:rPr spc="-25" dirty="0">
                <a:solidFill>
                  <a:schemeClr val="tx2"/>
                </a:solidFill>
              </a:rPr>
              <a:t>Это </a:t>
            </a:r>
            <a:r>
              <a:rPr spc="-10" dirty="0">
                <a:solidFill>
                  <a:schemeClr val="tx2"/>
                </a:solidFill>
              </a:rPr>
              <a:t>замечательный </a:t>
            </a:r>
            <a:r>
              <a:rPr dirty="0">
                <a:solidFill>
                  <a:schemeClr val="tx2"/>
                </a:solidFill>
              </a:rPr>
              <a:t>диетический</a:t>
            </a:r>
            <a:r>
              <a:rPr spc="-130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продукт.</a:t>
            </a:r>
          </a:p>
          <a:p>
            <a:pPr marL="148590" marR="5080">
              <a:lnSpc>
                <a:spcPct val="100000"/>
              </a:lnSpc>
            </a:pPr>
            <a:r>
              <a:rPr spc="-10" dirty="0">
                <a:solidFill>
                  <a:schemeClr val="tx2"/>
                </a:solidFill>
              </a:rPr>
              <a:t>Хороша</a:t>
            </a:r>
            <a:r>
              <a:rPr spc="-17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она</a:t>
            </a:r>
            <a:r>
              <a:rPr spc="-135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и</a:t>
            </a:r>
            <a:r>
              <a:rPr spc="-105" dirty="0">
                <a:solidFill>
                  <a:schemeClr val="tx2"/>
                </a:solidFill>
              </a:rPr>
              <a:t> </a:t>
            </a:r>
            <a:r>
              <a:rPr spc="-25" dirty="0">
                <a:solidFill>
                  <a:schemeClr val="tx2"/>
                </a:solidFill>
              </a:rPr>
              <a:t>как </a:t>
            </a:r>
            <a:r>
              <a:rPr spc="-20" dirty="0">
                <a:solidFill>
                  <a:schemeClr val="tx2"/>
                </a:solidFill>
              </a:rPr>
              <a:t>самостоятельное</a:t>
            </a:r>
            <a:r>
              <a:rPr spc="-110" dirty="0">
                <a:solidFill>
                  <a:schemeClr val="tx2"/>
                </a:solidFill>
              </a:rPr>
              <a:t> </a:t>
            </a:r>
            <a:r>
              <a:rPr spc="-65" dirty="0">
                <a:solidFill>
                  <a:schemeClr val="tx2"/>
                </a:solidFill>
              </a:rPr>
              <a:t>блюдо</a:t>
            </a:r>
            <a:r>
              <a:rPr spc="-114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и</a:t>
            </a:r>
            <a:r>
              <a:rPr spc="-80" dirty="0">
                <a:solidFill>
                  <a:schemeClr val="tx2"/>
                </a:solidFill>
              </a:rPr>
              <a:t> </a:t>
            </a:r>
            <a:r>
              <a:rPr spc="-50" dirty="0">
                <a:solidFill>
                  <a:schemeClr val="tx2"/>
                </a:solidFill>
              </a:rPr>
              <a:t>в </a:t>
            </a:r>
            <a:r>
              <a:rPr spc="-20" dirty="0">
                <a:solidFill>
                  <a:schemeClr val="tx2"/>
                </a:solidFill>
              </a:rPr>
              <a:t>ассорти</a:t>
            </a:r>
            <a:r>
              <a:rPr spc="-14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с</a:t>
            </a:r>
            <a:r>
              <a:rPr spc="-195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другими</a:t>
            </a:r>
            <a:r>
              <a:rPr spc="-135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овощами </a:t>
            </a:r>
            <a:r>
              <a:rPr spc="-60" dirty="0">
                <a:solidFill>
                  <a:schemeClr val="tx2"/>
                </a:solidFill>
              </a:rPr>
              <a:t>будет</a:t>
            </a:r>
            <a:r>
              <a:rPr spc="-160" dirty="0">
                <a:solidFill>
                  <a:schemeClr val="tx2"/>
                </a:solidFill>
              </a:rPr>
              <a:t> </a:t>
            </a:r>
            <a:r>
              <a:rPr dirty="0">
                <a:solidFill>
                  <a:schemeClr val="tx2"/>
                </a:solidFill>
              </a:rPr>
              <a:t>очень</a:t>
            </a:r>
            <a:r>
              <a:rPr spc="-195" dirty="0">
                <a:solidFill>
                  <a:schemeClr val="tx2"/>
                </a:solidFill>
              </a:rPr>
              <a:t> </a:t>
            </a:r>
            <a:r>
              <a:rPr spc="-10" dirty="0">
                <a:solidFill>
                  <a:schemeClr val="tx2"/>
                </a:solidFill>
              </a:rPr>
              <a:t>кстати.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0200" y="1676400"/>
            <a:ext cx="6096000" cy="45720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1" y="767751"/>
            <a:ext cx="7879032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latin typeface="Constantia"/>
                <a:cs typeface="Constantia"/>
              </a:rPr>
              <a:t>Цветная</a:t>
            </a:r>
            <a:r>
              <a:rPr sz="4400" spc="-190" dirty="0">
                <a:latin typeface="Constantia"/>
                <a:cs typeface="Constantia"/>
              </a:rPr>
              <a:t> </a:t>
            </a:r>
            <a:r>
              <a:rPr sz="4400" spc="-20" dirty="0">
                <a:latin typeface="Constantia"/>
                <a:cs typeface="Constantia"/>
              </a:rPr>
              <a:t>капуста</a:t>
            </a:r>
            <a:endParaRPr sz="4400" dirty="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66800"/>
            <a:ext cx="3923069" cy="5257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359273" y="1285604"/>
            <a:ext cx="4385310" cy="5146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17525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Constantia"/>
                <a:cs typeface="Constantia"/>
              </a:rPr>
              <a:t>Это</a:t>
            </a:r>
            <a:r>
              <a:rPr sz="2800" spc="-135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интересная</a:t>
            </a:r>
            <a:r>
              <a:rPr sz="2800" spc="-100" dirty="0">
                <a:latin typeface="Constantia"/>
                <a:cs typeface="Constantia"/>
              </a:rPr>
              <a:t> </a:t>
            </a:r>
            <a:r>
              <a:rPr sz="2800" spc="-20" dirty="0">
                <a:latin typeface="Constantia"/>
                <a:cs typeface="Constantia"/>
              </a:rPr>
              <a:t>капуста </a:t>
            </a:r>
            <a:r>
              <a:rPr sz="2800" spc="-30" dirty="0">
                <a:latin typeface="Constantia"/>
                <a:cs typeface="Constantia"/>
              </a:rPr>
              <a:t>образует</a:t>
            </a:r>
            <a:r>
              <a:rPr sz="2800" spc="-110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стеблеплод.</a:t>
            </a:r>
            <a:endParaRPr sz="2800" dirty="0">
              <a:latin typeface="Constantia"/>
              <a:cs typeface="Constantia"/>
            </a:endParaRPr>
          </a:p>
          <a:p>
            <a:pPr marL="12700" marR="5080">
              <a:lnSpc>
                <a:spcPct val="100000"/>
              </a:lnSpc>
            </a:pPr>
            <a:r>
              <a:rPr sz="2800" spc="-55" dirty="0">
                <a:latin typeface="Constantia"/>
                <a:cs typeface="Constantia"/>
              </a:rPr>
              <a:t>Такая</a:t>
            </a:r>
            <a:r>
              <a:rPr sz="2800" spc="-95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вот</a:t>
            </a:r>
            <a:r>
              <a:rPr sz="2800" spc="-120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большущая </a:t>
            </a:r>
            <a:r>
              <a:rPr sz="2800" spc="-20" dirty="0">
                <a:latin typeface="Constantia"/>
                <a:cs typeface="Constantia"/>
              </a:rPr>
              <a:t>сладкая</a:t>
            </a:r>
            <a:r>
              <a:rPr sz="2800" spc="-125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кочерыжка,</a:t>
            </a:r>
            <a:r>
              <a:rPr sz="2800" spc="-85" dirty="0">
                <a:latin typeface="Constantia"/>
                <a:cs typeface="Constantia"/>
              </a:rPr>
              <a:t> </a:t>
            </a:r>
            <a:r>
              <a:rPr sz="2800" spc="-25" dirty="0">
                <a:latin typeface="Constantia"/>
                <a:cs typeface="Constantia"/>
              </a:rPr>
              <a:t>на вкус</a:t>
            </a:r>
            <a:r>
              <a:rPr sz="2800" spc="-130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нежнее</a:t>
            </a:r>
            <a:r>
              <a:rPr sz="2800" spc="-120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репы</a:t>
            </a:r>
            <a:r>
              <a:rPr sz="2800" spc="-100" dirty="0">
                <a:latin typeface="Constantia"/>
                <a:cs typeface="Constantia"/>
              </a:rPr>
              <a:t> </a:t>
            </a:r>
            <a:r>
              <a:rPr sz="2800" spc="-50" dirty="0">
                <a:latin typeface="Constantia"/>
                <a:cs typeface="Constantia"/>
              </a:rPr>
              <a:t>и </a:t>
            </a:r>
            <a:r>
              <a:rPr sz="2800" dirty="0">
                <a:latin typeface="Constantia"/>
                <a:cs typeface="Constantia"/>
              </a:rPr>
              <a:t>редиса.</a:t>
            </a:r>
            <a:r>
              <a:rPr sz="2800" spc="-45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Прекрасно</a:t>
            </a:r>
            <a:r>
              <a:rPr sz="2800" spc="-140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идёт</a:t>
            </a:r>
            <a:r>
              <a:rPr sz="2800" spc="-140" dirty="0">
                <a:latin typeface="Constantia"/>
                <a:cs typeface="Constantia"/>
              </a:rPr>
              <a:t> </a:t>
            </a:r>
            <a:r>
              <a:rPr sz="2800" spc="-50" dirty="0">
                <a:latin typeface="Constantia"/>
                <a:cs typeface="Constantia"/>
              </a:rPr>
              <a:t>в </a:t>
            </a:r>
            <a:r>
              <a:rPr sz="2800" spc="-10" dirty="0">
                <a:latin typeface="Constantia"/>
                <a:cs typeface="Constantia"/>
              </a:rPr>
              <a:t>салаты.</a:t>
            </a:r>
            <a:r>
              <a:rPr sz="2800" spc="-95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Этот</a:t>
            </a:r>
            <a:r>
              <a:rPr sz="2800" spc="-160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вид</a:t>
            </a:r>
            <a:r>
              <a:rPr sz="2800" spc="-120" dirty="0">
                <a:latin typeface="Constantia"/>
                <a:cs typeface="Constantia"/>
              </a:rPr>
              <a:t> </a:t>
            </a:r>
            <a:r>
              <a:rPr sz="2800" spc="-20" dirty="0">
                <a:latin typeface="Constantia"/>
                <a:cs typeface="Constantia"/>
              </a:rPr>
              <a:t>особо рекомендуют</a:t>
            </a:r>
            <a:r>
              <a:rPr sz="2800" spc="-65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диабетикам, витамина</a:t>
            </a:r>
            <a:r>
              <a:rPr sz="2800" spc="-105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С</a:t>
            </a:r>
            <a:r>
              <a:rPr sz="2800" spc="-95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в</a:t>
            </a:r>
            <a:r>
              <a:rPr sz="2800" spc="-75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ней</a:t>
            </a:r>
            <a:r>
              <a:rPr sz="2800" spc="-95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больше, </a:t>
            </a:r>
            <a:r>
              <a:rPr sz="2800" dirty="0">
                <a:latin typeface="Constantia"/>
                <a:cs typeface="Constantia"/>
              </a:rPr>
              <a:t>чем</a:t>
            </a:r>
            <a:r>
              <a:rPr sz="2800" spc="-135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в</a:t>
            </a:r>
            <a:r>
              <a:rPr sz="2800" spc="-165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лимоне,</a:t>
            </a:r>
            <a:r>
              <a:rPr sz="2800" spc="-95" dirty="0">
                <a:latin typeface="Constantia"/>
                <a:cs typeface="Constantia"/>
              </a:rPr>
              <a:t> </a:t>
            </a:r>
            <a:r>
              <a:rPr sz="2800" dirty="0">
                <a:latin typeface="Constantia"/>
                <a:cs typeface="Constantia"/>
              </a:rPr>
              <a:t>много</a:t>
            </a:r>
            <a:r>
              <a:rPr sz="2800" spc="-95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калия </a:t>
            </a:r>
            <a:r>
              <a:rPr sz="2800" dirty="0">
                <a:latin typeface="Constantia"/>
                <a:cs typeface="Constantia"/>
              </a:rPr>
              <a:t>и</a:t>
            </a:r>
            <a:r>
              <a:rPr sz="2800" spc="-120" dirty="0">
                <a:latin typeface="Constantia"/>
                <a:cs typeface="Constantia"/>
              </a:rPr>
              <a:t> </a:t>
            </a:r>
            <a:r>
              <a:rPr sz="2800" spc="-10" dirty="0">
                <a:latin typeface="Constantia"/>
                <a:cs typeface="Constantia"/>
              </a:rPr>
              <a:t>кальция,</a:t>
            </a:r>
            <a:r>
              <a:rPr sz="2800" spc="-110" dirty="0">
                <a:latin typeface="Constantia"/>
                <a:cs typeface="Constantia"/>
              </a:rPr>
              <a:t> </a:t>
            </a:r>
            <a:r>
              <a:rPr sz="2800" spc="-25" dirty="0">
                <a:latin typeface="Constantia"/>
                <a:cs typeface="Constantia"/>
              </a:rPr>
              <a:t>фруктозы</a:t>
            </a:r>
            <a:r>
              <a:rPr sz="2800" spc="-120" dirty="0">
                <a:latin typeface="Constantia"/>
                <a:cs typeface="Constantia"/>
              </a:rPr>
              <a:t> </a:t>
            </a:r>
            <a:r>
              <a:rPr sz="2800" spc="-50" dirty="0">
                <a:latin typeface="Constantia"/>
                <a:cs typeface="Constantia"/>
              </a:rPr>
              <a:t>и </a:t>
            </a:r>
            <a:r>
              <a:rPr sz="2800" spc="-10" dirty="0">
                <a:latin typeface="Constantia"/>
                <a:cs typeface="Constantia"/>
              </a:rPr>
              <a:t>глюкозы</a:t>
            </a:r>
            <a:r>
              <a:rPr sz="1800" spc="-10" dirty="0">
                <a:latin typeface="Constantia"/>
                <a:cs typeface="Constantia"/>
              </a:rPr>
              <a:t>.</a:t>
            </a:r>
            <a:endParaRPr sz="1800" dirty="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762000"/>
            <a:ext cx="7708900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Кольраби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1600" y="1828800"/>
            <a:ext cx="6902896" cy="438446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295400"/>
            <a:ext cx="3505200" cy="463817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780928" y="1337600"/>
            <a:ext cx="5266690" cy="441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1605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nstantia"/>
                <a:cs typeface="Constantia"/>
              </a:rPr>
              <a:t>Она</a:t>
            </a:r>
            <a:r>
              <a:rPr sz="2400" spc="-13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очень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spc="-40" dirty="0">
                <a:latin typeface="Constantia"/>
                <a:cs typeface="Constantia"/>
              </a:rPr>
              <a:t>похожа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на</a:t>
            </a:r>
            <a:r>
              <a:rPr sz="2400" spc="-130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свою </a:t>
            </a:r>
            <a:r>
              <a:rPr sz="2400" spc="-35" dirty="0">
                <a:latin typeface="Constantia"/>
                <a:cs typeface="Constantia"/>
              </a:rPr>
              <a:t>родственницу,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белокочанную </a:t>
            </a:r>
            <a:r>
              <a:rPr sz="2400" spc="-30" dirty="0">
                <a:latin typeface="Constantia"/>
                <a:cs typeface="Constantia"/>
              </a:rPr>
              <a:t>капусту,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но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как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видно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из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названия, </a:t>
            </a:r>
            <a:r>
              <a:rPr sz="2400" spc="-20" dirty="0">
                <a:latin typeface="Constantia"/>
                <a:cs typeface="Constantia"/>
              </a:rPr>
              <a:t>замечательного</a:t>
            </a:r>
            <a:r>
              <a:rPr sz="2400" spc="-5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красно-фиолетового </a:t>
            </a:r>
            <a:r>
              <a:rPr sz="2400" dirty="0">
                <a:latin typeface="Constantia"/>
                <a:cs typeface="Constantia"/>
              </a:rPr>
              <a:t>цвета.</a:t>
            </a:r>
            <a:r>
              <a:rPr sz="2400" spc="-4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В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ней</a:t>
            </a:r>
            <a:r>
              <a:rPr sz="2400" spc="-110" dirty="0">
                <a:latin typeface="Constantia"/>
                <a:cs typeface="Constantia"/>
              </a:rPr>
              <a:t> </a:t>
            </a:r>
            <a:r>
              <a:rPr sz="2400" spc="-35" dirty="0">
                <a:latin typeface="Constantia"/>
                <a:cs typeface="Constantia"/>
              </a:rPr>
              <a:t>содержится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больше </a:t>
            </a:r>
            <a:r>
              <a:rPr sz="2400" spc="-20" dirty="0">
                <a:latin typeface="Constantia"/>
                <a:cs typeface="Constantia"/>
              </a:rPr>
              <a:t>витаминов,</a:t>
            </a:r>
            <a:r>
              <a:rPr sz="2400" spc="-11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чем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в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обычной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капусте.</a:t>
            </a:r>
            <a:endParaRPr sz="2400" dirty="0">
              <a:latin typeface="Constantia"/>
              <a:cs typeface="Constantia"/>
            </a:endParaRPr>
          </a:p>
          <a:p>
            <a:pPr marL="12700" marR="5080">
              <a:lnSpc>
                <a:spcPct val="100000"/>
              </a:lnSpc>
            </a:pPr>
            <a:r>
              <a:rPr sz="2400" spc="-10" dirty="0">
                <a:latin typeface="Constantia"/>
                <a:cs typeface="Constantia"/>
              </a:rPr>
              <a:t>Витамина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С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в</a:t>
            </a:r>
            <a:r>
              <a:rPr sz="2400" spc="-9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два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раза,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а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каротина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в</a:t>
            </a:r>
            <a:r>
              <a:rPr sz="2400" spc="-10" dirty="0">
                <a:latin typeface="Constantia"/>
                <a:cs typeface="Constantia"/>
              </a:rPr>
              <a:t> </a:t>
            </a:r>
            <a:r>
              <a:rPr sz="2400" spc="-50" dirty="0">
                <a:latin typeface="Constantia"/>
                <a:cs typeface="Constantia"/>
              </a:rPr>
              <a:t>4 </a:t>
            </a:r>
            <a:r>
              <a:rPr sz="2400" dirty="0">
                <a:latin typeface="Constantia"/>
                <a:cs typeface="Constantia"/>
              </a:rPr>
              <a:t>раза</a:t>
            </a:r>
            <a:r>
              <a:rPr sz="2400" spc="-14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больше.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65" dirty="0">
                <a:latin typeface="Constantia"/>
                <a:cs typeface="Constantia"/>
              </a:rPr>
              <a:t>Также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в</a:t>
            </a:r>
            <a:r>
              <a:rPr sz="2400" spc="-6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ней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больше </a:t>
            </a:r>
            <a:r>
              <a:rPr sz="2400" dirty="0">
                <a:latin typeface="Constantia"/>
                <a:cs typeface="Constantia"/>
              </a:rPr>
              <a:t>минеральных</a:t>
            </a:r>
            <a:r>
              <a:rPr sz="2400" spc="-15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веществ,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сахаров,</a:t>
            </a:r>
            <a:r>
              <a:rPr sz="2400" spc="-2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белка </a:t>
            </a:r>
            <a:r>
              <a:rPr sz="2400" dirty="0">
                <a:latin typeface="Constantia"/>
                <a:cs typeface="Constantia"/>
              </a:rPr>
              <a:t>и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йода.</a:t>
            </a:r>
            <a:endParaRPr sz="2400" dirty="0">
              <a:latin typeface="Constantia"/>
              <a:cs typeface="Constantia"/>
            </a:endParaRPr>
          </a:p>
          <a:p>
            <a:pPr marL="12700" marR="709930" indent="76200">
              <a:lnSpc>
                <a:spcPct val="100000"/>
              </a:lnSpc>
            </a:pPr>
            <a:r>
              <a:rPr lang="ru-RU" sz="2400" spc="-20" dirty="0" smtClean="0">
                <a:latin typeface="Constantia"/>
                <a:cs typeface="Constantia"/>
              </a:rPr>
              <a:t>Эта </a:t>
            </a:r>
            <a:r>
              <a:rPr sz="2400" spc="-20" dirty="0" err="1" smtClean="0">
                <a:latin typeface="Constantia"/>
                <a:cs typeface="Constantia"/>
              </a:rPr>
              <a:t>капуста</a:t>
            </a:r>
            <a:r>
              <a:rPr sz="2400" spc="-65" dirty="0" smtClean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бывает </a:t>
            </a:r>
            <a:r>
              <a:rPr sz="2400" dirty="0">
                <a:latin typeface="Constantia"/>
                <a:cs typeface="Constantia"/>
              </a:rPr>
              <a:t>ранняя,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средняя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и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поздняя.</a:t>
            </a:r>
            <a:endParaRPr sz="2400" dirty="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5400" y="1676400"/>
            <a:ext cx="6858000" cy="44958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38200" y="609600"/>
            <a:ext cx="83058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spc="-25" dirty="0">
                <a:latin typeface="Constantia"/>
                <a:cs typeface="Constantia"/>
              </a:rPr>
              <a:t>Краснокочанная</a:t>
            </a:r>
            <a:r>
              <a:rPr sz="3200" spc="-105" dirty="0">
                <a:latin typeface="Constantia"/>
                <a:cs typeface="Constantia"/>
              </a:rPr>
              <a:t> </a:t>
            </a:r>
            <a:r>
              <a:rPr sz="3200" spc="-10" dirty="0">
                <a:latin typeface="Constantia"/>
                <a:cs typeface="Constantia"/>
              </a:rPr>
              <a:t>капуста</a:t>
            </a:r>
            <a:endParaRPr sz="3200" dirty="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57200"/>
            <a:ext cx="3371379" cy="536590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44893" y="381000"/>
            <a:ext cx="5394325" cy="48141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70" dirty="0">
                <a:latin typeface="Constantia"/>
                <a:cs typeface="Constantia"/>
              </a:rPr>
              <a:t>Головки-</a:t>
            </a:r>
            <a:r>
              <a:rPr sz="2400" spc="-25" dirty="0">
                <a:latin typeface="Constantia"/>
                <a:cs typeface="Constantia"/>
              </a:rPr>
              <a:t>соцветия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у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неё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получаются </a:t>
            </a:r>
            <a:r>
              <a:rPr sz="2400" spc="-20" dirty="0">
                <a:latin typeface="Constantia"/>
                <a:cs typeface="Constantia"/>
              </a:rPr>
              <a:t>зелёного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цвета,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а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в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остальном</a:t>
            </a:r>
            <a:r>
              <a:rPr sz="2400" spc="-8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похожа </a:t>
            </a:r>
            <a:r>
              <a:rPr sz="2400" dirty="0">
                <a:latin typeface="Constantia"/>
                <a:cs typeface="Constantia"/>
              </a:rPr>
              <a:t>на</a:t>
            </a:r>
            <a:r>
              <a:rPr sz="2400" spc="-15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цветную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капусту.</a:t>
            </a:r>
            <a:r>
              <a:rPr sz="2400" spc="-4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Капуста</a:t>
            </a:r>
            <a:r>
              <a:rPr sz="2400" spc="-130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эта богатейшая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по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своему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составу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белков</a:t>
            </a:r>
            <a:r>
              <a:rPr sz="2400" spc="60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и</a:t>
            </a:r>
            <a:r>
              <a:rPr sz="2400" spc="-11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витаминов,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по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целебным</a:t>
            </a:r>
            <a:r>
              <a:rPr sz="2400" spc="-110" dirty="0">
                <a:latin typeface="Constantia"/>
                <a:cs typeface="Constantia"/>
              </a:rPr>
              <a:t> </a:t>
            </a:r>
            <a:r>
              <a:rPr sz="2400" spc="-50" dirty="0">
                <a:latin typeface="Constantia"/>
                <a:cs typeface="Constantia"/>
              </a:rPr>
              <a:t>и </a:t>
            </a:r>
            <a:r>
              <a:rPr sz="2400" spc="-20" dirty="0">
                <a:latin typeface="Constantia"/>
                <a:cs typeface="Constantia"/>
              </a:rPr>
              <a:t>диетическим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свойствам.</a:t>
            </a:r>
            <a:r>
              <a:rPr sz="2400" spc="-2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В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ней </a:t>
            </a:r>
            <a:r>
              <a:rPr sz="2400" spc="-35" dirty="0">
                <a:latin typeface="Constantia"/>
                <a:cs typeface="Constantia"/>
              </a:rPr>
              <a:t>содержится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много</a:t>
            </a:r>
            <a:r>
              <a:rPr sz="2400" spc="-114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витамина</a:t>
            </a:r>
            <a:r>
              <a:rPr sz="2400" spc="-90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С, </a:t>
            </a:r>
            <a:r>
              <a:rPr sz="2400" spc="-10" dirty="0">
                <a:latin typeface="Constantia"/>
                <a:cs typeface="Constantia"/>
              </a:rPr>
              <a:t>метионина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—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он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повышает </a:t>
            </a:r>
            <a:r>
              <a:rPr sz="2400" spc="-30" dirty="0">
                <a:latin typeface="Constantia"/>
                <a:cs typeface="Constantia"/>
              </a:rPr>
              <a:t>сопротивляемость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радиации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spc="-50" dirty="0">
                <a:latin typeface="Constantia"/>
                <a:cs typeface="Constantia"/>
              </a:rPr>
              <a:t>и </a:t>
            </a:r>
            <a:r>
              <a:rPr sz="2400" spc="-20" dirty="0">
                <a:latin typeface="Constantia"/>
                <a:cs typeface="Constantia"/>
              </a:rPr>
              <a:t>увеличивает</a:t>
            </a:r>
            <a:r>
              <a:rPr sz="2400" spc="-9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работоспособность.</a:t>
            </a:r>
            <a:r>
              <a:rPr sz="2400" spc="10" dirty="0">
                <a:latin typeface="Constantia"/>
                <a:cs typeface="Constantia"/>
              </a:rPr>
              <a:t> </a:t>
            </a:r>
            <a:r>
              <a:rPr sz="2400" spc="-50" dirty="0">
                <a:latin typeface="Constantia"/>
                <a:cs typeface="Constantia"/>
              </a:rPr>
              <a:t>В </a:t>
            </a:r>
            <a:r>
              <a:rPr sz="2400" spc="-20" dirty="0">
                <a:latin typeface="Constantia"/>
                <a:cs typeface="Constantia"/>
              </a:rPr>
              <a:t>состав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аминокислот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входят </a:t>
            </a:r>
            <a:r>
              <a:rPr sz="2400" spc="-20" dirty="0">
                <a:latin typeface="Constantia"/>
                <a:cs typeface="Constantia"/>
              </a:rPr>
              <a:t>антисклеротические</a:t>
            </a:r>
            <a:r>
              <a:rPr sz="2400" spc="3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вещества, </a:t>
            </a:r>
            <a:r>
              <a:rPr sz="2400" spc="-20" dirty="0">
                <a:latin typeface="Constantia"/>
                <a:cs typeface="Constantia"/>
              </a:rPr>
              <a:t>препятствующие</a:t>
            </a:r>
            <a:r>
              <a:rPr sz="2400" spc="-11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старению</a:t>
            </a:r>
            <a:r>
              <a:rPr sz="2400" spc="-3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организма</a:t>
            </a:r>
            <a:r>
              <a:rPr sz="1600" spc="-10" dirty="0">
                <a:latin typeface="Constantia"/>
                <a:cs typeface="Constantia"/>
              </a:rPr>
              <a:t>.</a:t>
            </a:r>
            <a:endParaRPr sz="1600" dirty="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800" y="1752600"/>
            <a:ext cx="6248400" cy="4648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44893" y="862312"/>
            <a:ext cx="248539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40" dirty="0">
                <a:latin typeface="Constantia"/>
                <a:cs typeface="Constantia"/>
              </a:rPr>
              <a:t>Брокколи</a:t>
            </a:r>
            <a:endParaRPr sz="40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500439"/>
            <a:ext cx="3500429" cy="335756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91200" y="214289"/>
            <a:ext cx="3352799" cy="28828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3025" y="227498"/>
            <a:ext cx="52101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400" dirty="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r>
              <a:rPr sz="2400" b="0" dirty="0">
                <a:latin typeface="Constantia"/>
                <a:cs typeface="Constantia"/>
              </a:rPr>
              <a:t>Самая</a:t>
            </a:r>
            <a:r>
              <a:rPr sz="2400" b="0" spc="-95" dirty="0">
                <a:latin typeface="Constantia"/>
                <a:cs typeface="Constantia"/>
              </a:rPr>
              <a:t> </a:t>
            </a:r>
            <a:r>
              <a:rPr sz="2400" b="0" dirty="0">
                <a:latin typeface="Constantia"/>
                <a:cs typeface="Constantia"/>
              </a:rPr>
              <a:t>редкая</a:t>
            </a:r>
            <a:r>
              <a:rPr sz="2400" b="0" spc="-90" dirty="0">
                <a:latin typeface="Constantia"/>
                <a:cs typeface="Constantia"/>
              </a:rPr>
              <a:t> </a:t>
            </a:r>
            <a:r>
              <a:rPr sz="2400" b="0" spc="-20" dirty="0">
                <a:latin typeface="Constantia"/>
                <a:cs typeface="Constantia"/>
              </a:rPr>
              <a:t>капуста</a:t>
            </a:r>
            <a:r>
              <a:rPr sz="2400" b="0" spc="-114" dirty="0">
                <a:latin typeface="Constantia"/>
                <a:cs typeface="Constantia"/>
              </a:rPr>
              <a:t> </a:t>
            </a:r>
            <a:r>
              <a:rPr sz="2400" b="0" dirty="0">
                <a:latin typeface="Constantia"/>
                <a:cs typeface="Constantia"/>
              </a:rPr>
              <a:t>в</a:t>
            </a:r>
            <a:r>
              <a:rPr sz="2400" b="0" spc="5" dirty="0">
                <a:latin typeface="Constantia"/>
                <a:cs typeface="Constantia"/>
              </a:rPr>
              <a:t> </a:t>
            </a:r>
            <a:r>
              <a:rPr sz="2000" b="0" dirty="0">
                <a:latin typeface="Constantia"/>
                <a:cs typeface="Constantia"/>
              </a:rPr>
              <a:t>наших</a:t>
            </a:r>
            <a:r>
              <a:rPr sz="2000" b="0" spc="-100" dirty="0">
                <a:latin typeface="Constantia"/>
                <a:cs typeface="Constantia"/>
              </a:rPr>
              <a:t> </a:t>
            </a:r>
            <a:r>
              <a:rPr sz="2000" b="0" spc="-10" dirty="0">
                <a:latin typeface="Constantia"/>
                <a:cs typeface="Constantia"/>
              </a:rPr>
              <a:t>огородах.</a:t>
            </a:r>
            <a:endParaRPr sz="2000" dirty="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025" y="961049"/>
            <a:ext cx="8732520" cy="5869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16629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onstantia"/>
                <a:cs typeface="Constantia"/>
              </a:rPr>
              <a:t>У</a:t>
            </a:r>
            <a:r>
              <a:rPr sz="2000" spc="-8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неё</a:t>
            </a:r>
            <a:r>
              <a:rPr sz="2000" spc="-95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маленькие</a:t>
            </a:r>
            <a:r>
              <a:rPr sz="2000" spc="-90" dirty="0">
                <a:latin typeface="Constantia"/>
                <a:cs typeface="Constantia"/>
              </a:rPr>
              <a:t> </a:t>
            </a:r>
            <a:r>
              <a:rPr sz="2000" spc="-20" dirty="0">
                <a:latin typeface="Constantia"/>
                <a:cs typeface="Constantia"/>
              </a:rPr>
              <a:t>кочанчики,</a:t>
            </a:r>
            <a:r>
              <a:rPr sz="2000" spc="-5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не</a:t>
            </a:r>
            <a:r>
              <a:rPr sz="2000" spc="-90" dirty="0">
                <a:latin typeface="Constantia"/>
                <a:cs typeface="Constantia"/>
              </a:rPr>
              <a:t> </a:t>
            </a:r>
            <a:r>
              <a:rPr sz="2000" spc="-20" dirty="0">
                <a:latin typeface="Constantia"/>
                <a:cs typeface="Constantia"/>
              </a:rPr>
              <a:t>больше</a:t>
            </a:r>
            <a:r>
              <a:rPr sz="2000" spc="-65" dirty="0">
                <a:latin typeface="Constantia"/>
                <a:cs typeface="Constantia"/>
              </a:rPr>
              <a:t> </a:t>
            </a:r>
            <a:r>
              <a:rPr sz="2000" spc="-20" dirty="0">
                <a:latin typeface="Constantia"/>
                <a:cs typeface="Constantia"/>
              </a:rPr>
              <a:t>4-</a:t>
            </a:r>
            <a:r>
              <a:rPr sz="2000" spc="-50" dirty="0">
                <a:latin typeface="Constantia"/>
                <a:cs typeface="Constantia"/>
              </a:rPr>
              <a:t>5 </a:t>
            </a:r>
            <a:r>
              <a:rPr sz="2000" dirty="0">
                <a:latin typeface="Constantia"/>
                <a:cs typeface="Constantia"/>
              </a:rPr>
              <a:t>см.</a:t>
            </a:r>
            <a:r>
              <a:rPr sz="2000" spc="-30" dirty="0">
                <a:latin typeface="Constantia"/>
                <a:cs typeface="Constantia"/>
              </a:rPr>
              <a:t> </a:t>
            </a:r>
            <a:r>
              <a:rPr sz="2000" spc="-35" dirty="0">
                <a:latin typeface="Constantia"/>
                <a:cs typeface="Constantia"/>
              </a:rPr>
              <a:t>Но</a:t>
            </a:r>
            <a:r>
              <a:rPr sz="2000" spc="-10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она</a:t>
            </a:r>
            <a:r>
              <a:rPr sz="2000" spc="-9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имеет</a:t>
            </a:r>
            <a:r>
              <a:rPr sz="2000" spc="39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витаминов</a:t>
            </a:r>
            <a:r>
              <a:rPr sz="2000" spc="-4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и</a:t>
            </a:r>
            <a:r>
              <a:rPr sz="2000" spc="-95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аминокислот, особенно</a:t>
            </a:r>
            <a:r>
              <a:rPr sz="2000" spc="-90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много</a:t>
            </a:r>
            <a:r>
              <a:rPr sz="2000" spc="-105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фосфора,</a:t>
            </a:r>
            <a:r>
              <a:rPr sz="2000" spc="-40" dirty="0">
                <a:latin typeface="Constantia"/>
                <a:cs typeface="Constantia"/>
              </a:rPr>
              <a:t> </a:t>
            </a:r>
            <a:r>
              <a:rPr sz="2000" spc="-25" dirty="0">
                <a:latin typeface="Constantia"/>
                <a:cs typeface="Constantia"/>
              </a:rPr>
              <a:t>гораздо</a:t>
            </a:r>
            <a:r>
              <a:rPr sz="2000" spc="-90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больше, чем</a:t>
            </a:r>
            <a:r>
              <a:rPr sz="2000" spc="-114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у</a:t>
            </a:r>
            <a:r>
              <a:rPr sz="2000" spc="-12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белокочанной.</a:t>
            </a:r>
            <a:r>
              <a:rPr sz="2000" spc="38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У</a:t>
            </a:r>
            <a:r>
              <a:rPr sz="2000" spc="-100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неё</a:t>
            </a:r>
            <a:r>
              <a:rPr sz="2000" spc="-114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содержаться </a:t>
            </a:r>
            <a:r>
              <a:rPr sz="2000" spc="-20" dirty="0">
                <a:latin typeface="Constantia"/>
                <a:cs typeface="Constantia"/>
              </a:rPr>
              <a:t>горчичные</a:t>
            </a:r>
            <a:r>
              <a:rPr sz="2000" spc="-105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масла,</a:t>
            </a:r>
            <a:r>
              <a:rPr sz="2000" spc="-65" dirty="0">
                <a:latin typeface="Constantia"/>
                <a:cs typeface="Constantia"/>
              </a:rPr>
              <a:t> </a:t>
            </a:r>
            <a:r>
              <a:rPr sz="2000" spc="-20" dirty="0">
                <a:latin typeface="Constantia"/>
                <a:cs typeface="Constantia"/>
              </a:rPr>
              <a:t>как</a:t>
            </a:r>
            <a:r>
              <a:rPr sz="2000" spc="-11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у</a:t>
            </a:r>
            <a:r>
              <a:rPr sz="2000" spc="-10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редьки.</a:t>
            </a:r>
            <a:r>
              <a:rPr sz="2000" spc="-25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Отварные </a:t>
            </a:r>
            <a:r>
              <a:rPr sz="2000" spc="-20" dirty="0">
                <a:latin typeface="Constantia"/>
                <a:cs typeface="Constantia"/>
              </a:rPr>
              <a:t>кочанчики</a:t>
            </a:r>
            <a:r>
              <a:rPr sz="2000" spc="-40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–</a:t>
            </a:r>
            <a:r>
              <a:rPr sz="2000" spc="-55" dirty="0">
                <a:latin typeface="Constantia"/>
                <a:cs typeface="Constantia"/>
              </a:rPr>
              <a:t> </a:t>
            </a:r>
            <a:r>
              <a:rPr sz="2000" dirty="0">
                <a:latin typeface="Constantia"/>
                <a:cs typeface="Constantia"/>
              </a:rPr>
              <a:t>это</a:t>
            </a:r>
            <a:r>
              <a:rPr sz="2000" spc="-85" dirty="0">
                <a:latin typeface="Constantia"/>
                <a:cs typeface="Constantia"/>
              </a:rPr>
              <a:t> </a:t>
            </a:r>
            <a:r>
              <a:rPr sz="2000" spc="-20" dirty="0">
                <a:latin typeface="Constantia"/>
                <a:cs typeface="Constantia"/>
              </a:rPr>
              <a:t>настоящий</a:t>
            </a:r>
            <a:r>
              <a:rPr sz="2000" spc="-90" dirty="0">
                <a:latin typeface="Constantia"/>
                <a:cs typeface="Constantia"/>
              </a:rPr>
              <a:t> </a:t>
            </a:r>
            <a:r>
              <a:rPr sz="2000" spc="-10" dirty="0">
                <a:latin typeface="Constantia"/>
                <a:cs typeface="Constantia"/>
              </a:rPr>
              <a:t>деликатес.</a:t>
            </a:r>
            <a:endParaRPr sz="2000" dirty="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370"/>
              </a:spcBef>
            </a:pPr>
            <a:endParaRPr sz="2000" dirty="0">
              <a:latin typeface="Constantia"/>
              <a:cs typeface="Constantia"/>
            </a:endParaRPr>
          </a:p>
          <a:p>
            <a:pPr marL="3846195">
              <a:lnSpc>
                <a:spcPct val="100000"/>
              </a:lnSpc>
            </a:pPr>
            <a:endParaRPr sz="2400" dirty="0">
              <a:latin typeface="Constantia"/>
              <a:cs typeface="Constantia"/>
            </a:endParaRPr>
          </a:p>
          <a:p>
            <a:pPr marL="3846195" marR="90805">
              <a:lnSpc>
                <a:spcPct val="100000"/>
              </a:lnSpc>
            </a:pPr>
            <a:r>
              <a:rPr sz="2400" spc="-20" dirty="0">
                <a:latin typeface="Constantia"/>
                <a:cs typeface="Constantia"/>
              </a:rPr>
              <a:t>Это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необыкновенно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красивая </a:t>
            </a:r>
            <a:r>
              <a:rPr sz="2400" dirty="0">
                <a:latin typeface="Constantia"/>
                <a:cs typeface="Constantia"/>
              </a:rPr>
              <a:t>капуста.</a:t>
            </a:r>
            <a:r>
              <a:rPr sz="2400" spc="-11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Её</a:t>
            </a:r>
            <a:r>
              <a:rPr sz="2400" spc="-16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листья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курчавые</a:t>
            </a:r>
            <a:r>
              <a:rPr sz="2400" spc="-14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и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как- </a:t>
            </a:r>
            <a:r>
              <a:rPr sz="2400" spc="-50" dirty="0">
                <a:latin typeface="Constantia"/>
                <a:cs typeface="Constantia"/>
              </a:rPr>
              <a:t>будто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в</a:t>
            </a:r>
            <a:r>
              <a:rPr sz="2400" spc="-4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воздушных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пузырьках.</a:t>
            </a:r>
            <a:endParaRPr sz="2400" dirty="0">
              <a:latin typeface="Constantia"/>
              <a:cs typeface="Constantia"/>
            </a:endParaRPr>
          </a:p>
          <a:p>
            <a:pPr marL="3846195" marR="5080">
              <a:lnSpc>
                <a:spcPct val="100000"/>
              </a:lnSpc>
            </a:pPr>
            <a:r>
              <a:rPr sz="2400" spc="-10" dirty="0">
                <a:latin typeface="Constantia"/>
                <a:cs typeface="Constantia"/>
              </a:rPr>
              <a:t>Состав</a:t>
            </a:r>
            <a:r>
              <a:rPr sz="2400" spc="-6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по</a:t>
            </a:r>
            <a:r>
              <a:rPr sz="2400" spc="-130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сравнению</a:t>
            </a:r>
            <a:r>
              <a:rPr sz="2400" spc="-130" dirty="0">
                <a:latin typeface="Constantia"/>
                <a:cs typeface="Constantia"/>
              </a:rPr>
              <a:t> </a:t>
            </a:r>
            <a:r>
              <a:rPr sz="2400" spc="-50" dirty="0">
                <a:latin typeface="Constantia"/>
                <a:cs typeface="Constantia"/>
              </a:rPr>
              <a:t>с </a:t>
            </a:r>
            <a:r>
              <a:rPr sz="2400" spc="-20" dirty="0">
                <a:latin typeface="Constantia"/>
                <a:cs typeface="Constantia"/>
              </a:rPr>
              <a:t>белокочанной</a:t>
            </a:r>
            <a:r>
              <a:rPr sz="2400" spc="-5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капустой</a:t>
            </a:r>
            <a:r>
              <a:rPr sz="2400" spc="-5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намного богаче.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Много</a:t>
            </a:r>
            <a:r>
              <a:rPr sz="2400" spc="-14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белка,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минеральных </a:t>
            </a:r>
            <a:r>
              <a:rPr sz="2400" spc="-30" dirty="0">
                <a:latin typeface="Constantia"/>
                <a:cs typeface="Constantia"/>
              </a:rPr>
              <a:t>солей,</a:t>
            </a:r>
            <a:r>
              <a:rPr sz="2400" spc="-7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витамина</a:t>
            </a:r>
            <a:r>
              <a:rPr sz="2400" spc="-9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С</a:t>
            </a:r>
            <a:r>
              <a:rPr sz="2400" spc="-8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каротина, </a:t>
            </a:r>
            <a:r>
              <a:rPr sz="2400" dirty="0">
                <a:latin typeface="Constantia"/>
                <a:cs typeface="Constantia"/>
              </a:rPr>
              <a:t>сахаров.</a:t>
            </a:r>
            <a:r>
              <a:rPr sz="2400" spc="-20" dirty="0">
                <a:latin typeface="Constantia"/>
                <a:cs typeface="Constantia"/>
              </a:rPr>
              <a:t> </a:t>
            </a:r>
            <a:r>
              <a:rPr sz="2400" spc="-25" dirty="0">
                <a:latin typeface="Constantia"/>
                <a:cs typeface="Constantia"/>
              </a:rPr>
              <a:t>Вкус</a:t>
            </a:r>
            <a:r>
              <a:rPr sz="2400" spc="-10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и</a:t>
            </a:r>
            <a:r>
              <a:rPr sz="2400" spc="-105" dirty="0">
                <a:latin typeface="Constantia"/>
                <a:cs typeface="Constantia"/>
              </a:rPr>
              <a:t> </a:t>
            </a:r>
            <a:r>
              <a:rPr sz="2400" spc="-20" dirty="0">
                <a:latin typeface="Constantia"/>
                <a:cs typeface="Constantia"/>
              </a:rPr>
              <a:t>структура</a:t>
            </a:r>
            <a:r>
              <a:rPr sz="2400" spc="-170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листьев </a:t>
            </a:r>
            <a:r>
              <a:rPr sz="2400" dirty="0">
                <a:latin typeface="Constantia"/>
                <a:cs typeface="Constantia"/>
              </a:rPr>
              <a:t>нежнее,</a:t>
            </a:r>
            <a:r>
              <a:rPr sz="2400" spc="-12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чем</a:t>
            </a:r>
            <a:r>
              <a:rPr sz="2400" spc="-125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у</a:t>
            </a:r>
            <a:r>
              <a:rPr sz="2400" spc="-140" dirty="0">
                <a:latin typeface="Constantia"/>
                <a:cs typeface="Constantia"/>
              </a:rPr>
              <a:t> </a:t>
            </a:r>
            <a:r>
              <a:rPr sz="2400" dirty="0">
                <a:latin typeface="Constantia"/>
                <a:cs typeface="Constantia"/>
              </a:rPr>
              <a:t>обычной</a:t>
            </a:r>
            <a:r>
              <a:rPr sz="2400" spc="-7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капусты.</a:t>
            </a:r>
            <a:endParaRPr sz="2400" dirty="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19200"/>
            <a:ext cx="3500429" cy="46482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95800" y="1447800"/>
            <a:ext cx="3810000" cy="433069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3025" y="227498"/>
            <a:ext cx="521017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Constantia"/>
                <a:cs typeface="Constantia"/>
              </a:rPr>
              <a:t>Брюссельская</a:t>
            </a:r>
            <a:r>
              <a:rPr sz="2400" spc="-35" dirty="0">
                <a:latin typeface="Constantia"/>
                <a:cs typeface="Constantia"/>
              </a:rPr>
              <a:t> </a:t>
            </a:r>
            <a:r>
              <a:rPr sz="2400" spc="-10" dirty="0">
                <a:latin typeface="Constantia"/>
                <a:cs typeface="Constantia"/>
              </a:rPr>
              <a:t>капуста</a:t>
            </a:r>
            <a:endParaRPr sz="2400" dirty="0">
              <a:latin typeface="Constantia"/>
              <a:cs typeface="Constantia"/>
            </a:endParaRPr>
          </a:p>
          <a:p>
            <a:pPr marL="12700">
              <a:lnSpc>
                <a:spcPct val="100000"/>
              </a:lnSpc>
            </a:pPr>
            <a:endParaRPr sz="2000" dirty="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025" y="381000"/>
            <a:ext cx="8732520" cy="10592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70"/>
              </a:spcBef>
            </a:pPr>
            <a:endParaRPr sz="2000" dirty="0">
              <a:latin typeface="Constantia"/>
              <a:cs typeface="Constantia"/>
            </a:endParaRPr>
          </a:p>
          <a:p>
            <a:pPr marL="3846195">
              <a:lnSpc>
                <a:spcPct val="100000"/>
              </a:lnSpc>
            </a:pPr>
            <a:r>
              <a:rPr lang="ru-RU" sz="2400" b="1" spc="-20" dirty="0" smtClean="0">
                <a:latin typeface="Constantia"/>
                <a:cs typeface="Constantia"/>
              </a:rPr>
              <a:t>              </a:t>
            </a:r>
            <a:r>
              <a:rPr sz="2400" b="1" spc="-20" dirty="0" err="1" smtClean="0">
                <a:latin typeface="Constantia"/>
                <a:cs typeface="Constantia"/>
              </a:rPr>
              <a:t>Савойская</a:t>
            </a:r>
            <a:r>
              <a:rPr sz="2400" b="1" spc="-60" dirty="0" smtClean="0">
                <a:latin typeface="Constantia"/>
                <a:cs typeface="Constantia"/>
              </a:rPr>
              <a:t> </a:t>
            </a:r>
            <a:r>
              <a:rPr sz="2400" b="1" spc="-10" dirty="0">
                <a:latin typeface="Constantia"/>
                <a:cs typeface="Constantia"/>
              </a:rPr>
              <a:t>капуста</a:t>
            </a:r>
            <a:endParaRPr sz="2400" dirty="0">
              <a:latin typeface="Constantia"/>
              <a:cs typeface="Constantia"/>
            </a:endParaRPr>
          </a:p>
          <a:p>
            <a:pPr marL="3846195" marR="90805">
              <a:lnSpc>
                <a:spcPct val="100000"/>
              </a:lnSpc>
            </a:pPr>
            <a:endParaRPr sz="2400" dirty="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2438" rIns="0" bIns="0" rtlCol="0">
            <a:spAutoFit/>
          </a:bodyPr>
          <a:lstStyle/>
          <a:p>
            <a:pPr marL="1311275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Угадай</a:t>
            </a:r>
            <a:r>
              <a:rPr spc="-315" dirty="0"/>
              <a:t> </a:t>
            </a:r>
            <a:r>
              <a:rPr dirty="0"/>
              <a:t>сорта</a:t>
            </a:r>
            <a:r>
              <a:rPr spc="-330" dirty="0"/>
              <a:t> </a:t>
            </a:r>
            <a:r>
              <a:rPr spc="-10" dirty="0"/>
              <a:t>капусты</a:t>
            </a:r>
            <a:r>
              <a:rPr spc="-10" dirty="0">
                <a:latin typeface="Calibri"/>
                <a:cs typeface="Calibri"/>
              </a:rPr>
              <a:t>.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520" y="692696"/>
            <a:ext cx="3353090" cy="288365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87" y="3933056"/>
            <a:ext cx="3382963" cy="27924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27983" y="695028"/>
            <a:ext cx="3389312" cy="270668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20072" y="3573016"/>
            <a:ext cx="3389312" cy="3284983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716330" y="2784026"/>
            <a:ext cx="2406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0" dirty="0">
                <a:latin typeface="Constantia"/>
                <a:cs typeface="Constantia"/>
              </a:rPr>
              <a:t>1</a:t>
            </a:r>
            <a:endParaRPr sz="54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16924" y="2429884"/>
            <a:ext cx="3041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0" dirty="0">
                <a:latin typeface="Constantia"/>
                <a:cs typeface="Constantia"/>
              </a:rPr>
              <a:t>3</a:t>
            </a:r>
            <a:endParaRPr sz="48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44893" y="4498538"/>
            <a:ext cx="1461135" cy="2277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0" dirty="0">
                <a:latin typeface="Constantia"/>
                <a:cs typeface="Constantia"/>
              </a:rPr>
              <a:t>2</a:t>
            </a:r>
            <a:endParaRPr sz="5400">
              <a:latin typeface="Constantia"/>
              <a:cs typeface="Constantia"/>
            </a:endParaRPr>
          </a:p>
          <a:p>
            <a:pPr marR="5080" algn="r">
              <a:lnSpc>
                <a:spcPct val="100000"/>
              </a:lnSpc>
              <a:spcBef>
                <a:spcPts val="4770"/>
              </a:spcBef>
            </a:pPr>
            <a:r>
              <a:rPr sz="5400" spc="-50" dirty="0">
                <a:latin typeface="Constantia"/>
                <a:cs typeface="Constantia"/>
              </a:rPr>
              <a:t>4</a:t>
            </a:r>
            <a:endParaRPr sz="54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" y="56967"/>
            <a:ext cx="9144000" cy="892810"/>
          </a:xfrm>
          <a:custGeom>
            <a:avLst/>
            <a:gdLst/>
            <a:ahLst/>
            <a:cxnLst/>
            <a:rect l="l" t="t" r="r" b="b"/>
            <a:pathLst>
              <a:path w="9144000" h="892810">
                <a:moveTo>
                  <a:pt x="0" y="892461"/>
                </a:moveTo>
                <a:lnTo>
                  <a:pt x="52556" y="882918"/>
                </a:lnTo>
                <a:lnTo>
                  <a:pt x="110528" y="871363"/>
                </a:lnTo>
                <a:lnTo>
                  <a:pt x="173708" y="857977"/>
                </a:lnTo>
                <a:lnTo>
                  <a:pt x="241890" y="842937"/>
                </a:lnTo>
                <a:lnTo>
                  <a:pt x="314868" y="826422"/>
                </a:lnTo>
                <a:lnTo>
                  <a:pt x="353090" y="817668"/>
                </a:lnTo>
                <a:lnTo>
                  <a:pt x="392433" y="808612"/>
                </a:lnTo>
                <a:lnTo>
                  <a:pt x="432871" y="799276"/>
                </a:lnTo>
                <a:lnTo>
                  <a:pt x="474379" y="789683"/>
                </a:lnTo>
                <a:lnTo>
                  <a:pt x="516931" y="779856"/>
                </a:lnTo>
                <a:lnTo>
                  <a:pt x="560501" y="769816"/>
                </a:lnTo>
                <a:lnTo>
                  <a:pt x="605062" y="759586"/>
                </a:lnTo>
                <a:lnTo>
                  <a:pt x="650589" y="749189"/>
                </a:lnTo>
                <a:lnTo>
                  <a:pt x="697057" y="738645"/>
                </a:lnTo>
                <a:lnTo>
                  <a:pt x="744439" y="727979"/>
                </a:lnTo>
                <a:lnTo>
                  <a:pt x="792709" y="717212"/>
                </a:lnTo>
                <a:lnTo>
                  <a:pt x="841842" y="706367"/>
                </a:lnTo>
                <a:lnTo>
                  <a:pt x="891812" y="695466"/>
                </a:lnTo>
                <a:lnTo>
                  <a:pt x="942593" y="684530"/>
                </a:lnTo>
                <a:lnTo>
                  <a:pt x="994158" y="673584"/>
                </a:lnTo>
                <a:lnTo>
                  <a:pt x="1046483" y="662648"/>
                </a:lnTo>
                <a:lnTo>
                  <a:pt x="1099542" y="651746"/>
                </a:lnTo>
                <a:lnTo>
                  <a:pt x="1153308" y="640899"/>
                </a:lnTo>
                <a:lnTo>
                  <a:pt x="1207755" y="630129"/>
                </a:lnTo>
                <a:lnTo>
                  <a:pt x="1262859" y="619460"/>
                </a:lnTo>
                <a:lnTo>
                  <a:pt x="1318592" y="608914"/>
                </a:lnTo>
                <a:lnTo>
                  <a:pt x="1374930" y="598512"/>
                </a:lnTo>
                <a:lnTo>
                  <a:pt x="1431845" y="588278"/>
                </a:lnTo>
                <a:lnTo>
                  <a:pt x="1489313" y="578233"/>
                </a:lnTo>
                <a:lnTo>
                  <a:pt x="1547308" y="568400"/>
                </a:lnTo>
                <a:lnTo>
                  <a:pt x="1605803" y="558801"/>
                </a:lnTo>
                <a:lnTo>
                  <a:pt x="1664773" y="549459"/>
                </a:lnTo>
                <a:lnTo>
                  <a:pt x="1724193" y="540395"/>
                </a:lnTo>
                <a:lnTo>
                  <a:pt x="1784035" y="531633"/>
                </a:lnTo>
                <a:lnTo>
                  <a:pt x="1844274" y="523194"/>
                </a:lnTo>
                <a:lnTo>
                  <a:pt x="1904885" y="515101"/>
                </a:lnTo>
                <a:lnTo>
                  <a:pt x="1965842" y="507376"/>
                </a:lnTo>
                <a:lnTo>
                  <a:pt x="2027118" y="500041"/>
                </a:lnTo>
                <a:lnTo>
                  <a:pt x="2088688" y="493120"/>
                </a:lnTo>
                <a:lnTo>
                  <a:pt x="2150526" y="486633"/>
                </a:lnTo>
                <a:lnTo>
                  <a:pt x="2212606" y="480604"/>
                </a:lnTo>
                <a:lnTo>
                  <a:pt x="2274903" y="475054"/>
                </a:lnTo>
                <a:lnTo>
                  <a:pt x="2337390" y="470007"/>
                </a:lnTo>
                <a:lnTo>
                  <a:pt x="2400041" y="465484"/>
                </a:lnTo>
                <a:lnTo>
                  <a:pt x="2462832" y="461508"/>
                </a:lnTo>
                <a:lnTo>
                  <a:pt x="2525735" y="458101"/>
                </a:lnTo>
                <a:lnTo>
                  <a:pt x="2588725" y="455286"/>
                </a:lnTo>
                <a:lnTo>
                  <a:pt x="2630538" y="453793"/>
                </a:lnTo>
                <a:lnTo>
                  <a:pt x="2672996" y="452618"/>
                </a:lnTo>
                <a:lnTo>
                  <a:pt x="2716083" y="451751"/>
                </a:lnTo>
                <a:lnTo>
                  <a:pt x="2759781" y="451185"/>
                </a:lnTo>
                <a:lnTo>
                  <a:pt x="2804075" y="450909"/>
                </a:lnTo>
                <a:lnTo>
                  <a:pt x="2848946" y="450916"/>
                </a:lnTo>
                <a:lnTo>
                  <a:pt x="2894379" y="451197"/>
                </a:lnTo>
                <a:lnTo>
                  <a:pt x="2940356" y="451743"/>
                </a:lnTo>
                <a:lnTo>
                  <a:pt x="2986862" y="452546"/>
                </a:lnTo>
                <a:lnTo>
                  <a:pt x="3033878" y="453597"/>
                </a:lnTo>
                <a:lnTo>
                  <a:pt x="3081389" y="454887"/>
                </a:lnTo>
                <a:lnTo>
                  <a:pt x="3129377" y="456408"/>
                </a:lnTo>
                <a:lnTo>
                  <a:pt x="3177826" y="458151"/>
                </a:lnTo>
                <a:lnTo>
                  <a:pt x="3226720" y="460107"/>
                </a:lnTo>
                <a:lnTo>
                  <a:pt x="3276041" y="462269"/>
                </a:lnTo>
                <a:lnTo>
                  <a:pt x="3325772" y="464626"/>
                </a:lnTo>
                <a:lnTo>
                  <a:pt x="3375897" y="467171"/>
                </a:lnTo>
                <a:lnTo>
                  <a:pt x="3426399" y="469895"/>
                </a:lnTo>
                <a:lnTo>
                  <a:pt x="3477262" y="472789"/>
                </a:lnTo>
                <a:lnTo>
                  <a:pt x="3528468" y="475845"/>
                </a:lnTo>
                <a:lnTo>
                  <a:pt x="3580001" y="479053"/>
                </a:lnTo>
                <a:lnTo>
                  <a:pt x="3631843" y="482406"/>
                </a:lnTo>
                <a:lnTo>
                  <a:pt x="3683980" y="485895"/>
                </a:lnTo>
                <a:lnTo>
                  <a:pt x="3736392" y="489510"/>
                </a:lnTo>
                <a:lnTo>
                  <a:pt x="3789065" y="493244"/>
                </a:lnTo>
                <a:lnTo>
                  <a:pt x="3841980" y="497088"/>
                </a:lnTo>
                <a:lnTo>
                  <a:pt x="3895122" y="501033"/>
                </a:lnTo>
                <a:lnTo>
                  <a:pt x="3948473" y="505070"/>
                </a:lnTo>
                <a:lnTo>
                  <a:pt x="4002017" y="509192"/>
                </a:lnTo>
                <a:lnTo>
                  <a:pt x="4055737" y="513388"/>
                </a:lnTo>
                <a:lnTo>
                  <a:pt x="4109616" y="517651"/>
                </a:lnTo>
                <a:lnTo>
                  <a:pt x="4163638" y="521972"/>
                </a:lnTo>
                <a:lnTo>
                  <a:pt x="4217785" y="526342"/>
                </a:lnTo>
                <a:lnTo>
                  <a:pt x="4272041" y="530753"/>
                </a:lnTo>
                <a:lnTo>
                  <a:pt x="4326390" y="535195"/>
                </a:lnTo>
                <a:lnTo>
                  <a:pt x="4380813" y="539661"/>
                </a:lnTo>
                <a:lnTo>
                  <a:pt x="4435296" y="544142"/>
                </a:lnTo>
                <a:lnTo>
                  <a:pt x="4489820" y="548629"/>
                </a:lnTo>
                <a:lnTo>
                  <a:pt x="4544370" y="553113"/>
                </a:lnTo>
                <a:lnTo>
                  <a:pt x="4598928" y="557586"/>
                </a:lnTo>
                <a:lnTo>
                  <a:pt x="4653478" y="562039"/>
                </a:lnTo>
                <a:lnTo>
                  <a:pt x="4708002" y="566464"/>
                </a:lnTo>
                <a:lnTo>
                  <a:pt x="4762485" y="570852"/>
                </a:lnTo>
                <a:lnTo>
                  <a:pt x="4816909" y="575193"/>
                </a:lnTo>
                <a:lnTo>
                  <a:pt x="4871258" y="579481"/>
                </a:lnTo>
                <a:lnTo>
                  <a:pt x="4925514" y="583705"/>
                </a:lnTo>
                <a:lnTo>
                  <a:pt x="4979662" y="587857"/>
                </a:lnTo>
                <a:lnTo>
                  <a:pt x="5033684" y="591929"/>
                </a:lnTo>
                <a:lnTo>
                  <a:pt x="5087563" y="595913"/>
                </a:lnTo>
                <a:lnTo>
                  <a:pt x="5141284" y="599798"/>
                </a:lnTo>
                <a:lnTo>
                  <a:pt x="5194828" y="603577"/>
                </a:lnTo>
                <a:lnTo>
                  <a:pt x="5248180" y="607242"/>
                </a:lnTo>
                <a:lnTo>
                  <a:pt x="5301322" y="610783"/>
                </a:lnTo>
                <a:lnTo>
                  <a:pt x="5354238" y="614191"/>
                </a:lnTo>
                <a:lnTo>
                  <a:pt x="5406911" y="617459"/>
                </a:lnTo>
                <a:lnTo>
                  <a:pt x="5459325" y="620577"/>
                </a:lnTo>
                <a:lnTo>
                  <a:pt x="5511462" y="623538"/>
                </a:lnTo>
                <a:lnTo>
                  <a:pt x="5563305" y="626331"/>
                </a:lnTo>
                <a:lnTo>
                  <a:pt x="5614839" y="628949"/>
                </a:lnTo>
                <a:lnTo>
                  <a:pt x="5666046" y="631383"/>
                </a:lnTo>
                <a:lnTo>
                  <a:pt x="5716909" y="633624"/>
                </a:lnTo>
                <a:lnTo>
                  <a:pt x="5767412" y="635664"/>
                </a:lnTo>
                <a:lnTo>
                  <a:pt x="5817539" y="637494"/>
                </a:lnTo>
                <a:lnTo>
                  <a:pt x="5867271" y="639106"/>
                </a:lnTo>
                <a:lnTo>
                  <a:pt x="5916593" y="640490"/>
                </a:lnTo>
                <a:lnTo>
                  <a:pt x="5965487" y="641638"/>
                </a:lnTo>
                <a:lnTo>
                  <a:pt x="6013938" y="642542"/>
                </a:lnTo>
                <a:lnTo>
                  <a:pt x="6061928" y="643193"/>
                </a:lnTo>
                <a:lnTo>
                  <a:pt x="6109440" y="643581"/>
                </a:lnTo>
                <a:lnTo>
                  <a:pt x="6156458" y="643700"/>
                </a:lnTo>
                <a:lnTo>
                  <a:pt x="6202964" y="643539"/>
                </a:lnTo>
                <a:lnTo>
                  <a:pt x="6248943" y="643090"/>
                </a:lnTo>
                <a:lnTo>
                  <a:pt x="6294377" y="642345"/>
                </a:lnTo>
                <a:lnTo>
                  <a:pt x="6339250" y="641296"/>
                </a:lnTo>
                <a:lnTo>
                  <a:pt x="6383545" y="639932"/>
                </a:lnTo>
                <a:lnTo>
                  <a:pt x="6427245" y="638246"/>
                </a:lnTo>
                <a:lnTo>
                  <a:pt x="6470333" y="636229"/>
                </a:lnTo>
                <a:lnTo>
                  <a:pt x="6512793" y="633873"/>
                </a:lnTo>
                <a:lnTo>
                  <a:pt x="6554608" y="631169"/>
                </a:lnTo>
                <a:lnTo>
                  <a:pt x="6616301" y="626506"/>
                </a:lnTo>
                <a:lnTo>
                  <a:pt x="6677695" y="621126"/>
                </a:lnTo>
                <a:lnTo>
                  <a:pt x="6738779" y="615055"/>
                </a:lnTo>
                <a:lnTo>
                  <a:pt x="6799541" y="608317"/>
                </a:lnTo>
                <a:lnTo>
                  <a:pt x="6859970" y="600940"/>
                </a:lnTo>
                <a:lnTo>
                  <a:pt x="6920054" y="592949"/>
                </a:lnTo>
                <a:lnTo>
                  <a:pt x="6979781" y="584369"/>
                </a:lnTo>
                <a:lnTo>
                  <a:pt x="7039141" y="575226"/>
                </a:lnTo>
                <a:lnTo>
                  <a:pt x="7098122" y="565547"/>
                </a:lnTo>
                <a:lnTo>
                  <a:pt x="7156712" y="555357"/>
                </a:lnTo>
                <a:lnTo>
                  <a:pt x="7214900" y="544682"/>
                </a:lnTo>
                <a:lnTo>
                  <a:pt x="7272674" y="533547"/>
                </a:lnTo>
                <a:lnTo>
                  <a:pt x="7330024" y="521979"/>
                </a:lnTo>
                <a:lnTo>
                  <a:pt x="7386936" y="510003"/>
                </a:lnTo>
                <a:lnTo>
                  <a:pt x="7443401" y="497645"/>
                </a:lnTo>
                <a:lnTo>
                  <a:pt x="7499406" y="484931"/>
                </a:lnTo>
                <a:lnTo>
                  <a:pt x="7554939" y="471887"/>
                </a:lnTo>
                <a:lnTo>
                  <a:pt x="7609991" y="458538"/>
                </a:lnTo>
                <a:lnTo>
                  <a:pt x="7664548" y="444910"/>
                </a:lnTo>
                <a:lnTo>
                  <a:pt x="7718600" y="431030"/>
                </a:lnTo>
                <a:lnTo>
                  <a:pt x="7772135" y="416922"/>
                </a:lnTo>
                <a:lnTo>
                  <a:pt x="7825141" y="402613"/>
                </a:lnTo>
                <a:lnTo>
                  <a:pt x="7877608" y="388129"/>
                </a:lnTo>
                <a:lnTo>
                  <a:pt x="7929523" y="373495"/>
                </a:lnTo>
                <a:lnTo>
                  <a:pt x="7980876" y="358737"/>
                </a:lnTo>
                <a:lnTo>
                  <a:pt x="8031654" y="343881"/>
                </a:lnTo>
                <a:lnTo>
                  <a:pt x="8081846" y="328953"/>
                </a:lnTo>
                <a:lnTo>
                  <a:pt x="8131441" y="313978"/>
                </a:lnTo>
                <a:lnTo>
                  <a:pt x="8180427" y="298983"/>
                </a:lnTo>
                <a:lnTo>
                  <a:pt x="8228793" y="283993"/>
                </a:lnTo>
                <a:lnTo>
                  <a:pt x="8276527" y="269034"/>
                </a:lnTo>
                <a:lnTo>
                  <a:pt x="8323618" y="254131"/>
                </a:lnTo>
                <a:lnTo>
                  <a:pt x="8370054" y="239312"/>
                </a:lnTo>
                <a:lnTo>
                  <a:pt x="8415824" y="224600"/>
                </a:lnTo>
                <a:lnTo>
                  <a:pt x="8460916" y="210023"/>
                </a:lnTo>
                <a:lnTo>
                  <a:pt x="8505319" y="195606"/>
                </a:lnTo>
                <a:lnTo>
                  <a:pt x="8549022" y="181374"/>
                </a:lnTo>
                <a:lnTo>
                  <a:pt x="8592012" y="167355"/>
                </a:lnTo>
                <a:lnTo>
                  <a:pt x="8634279" y="153572"/>
                </a:lnTo>
                <a:lnTo>
                  <a:pt x="8675811" y="140053"/>
                </a:lnTo>
                <a:lnTo>
                  <a:pt x="8716597" y="126823"/>
                </a:lnTo>
                <a:lnTo>
                  <a:pt x="8756624" y="113908"/>
                </a:lnTo>
                <a:lnTo>
                  <a:pt x="8795882" y="101333"/>
                </a:lnTo>
                <a:lnTo>
                  <a:pt x="8834359" y="89125"/>
                </a:lnTo>
                <a:lnTo>
                  <a:pt x="8872043" y="77309"/>
                </a:lnTo>
                <a:lnTo>
                  <a:pt x="8908924" y="65911"/>
                </a:lnTo>
                <a:lnTo>
                  <a:pt x="8980227" y="44473"/>
                </a:lnTo>
                <a:lnTo>
                  <a:pt x="9048177" y="25016"/>
                </a:lnTo>
                <a:lnTo>
                  <a:pt x="9112682" y="7748"/>
                </a:lnTo>
                <a:lnTo>
                  <a:pt x="9143614" y="0"/>
                </a:lnTo>
              </a:path>
            </a:pathLst>
          </a:custGeom>
          <a:ln w="9524">
            <a:solidFill>
              <a:srgbClr val="F4CD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520" y="620687"/>
            <a:ext cx="3438441" cy="25422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80112" y="3519549"/>
            <a:ext cx="3371849" cy="330358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5656" y="3266343"/>
            <a:ext cx="2859086" cy="355679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44497" y="3426967"/>
            <a:ext cx="4284345" cy="3046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0" dirty="0">
                <a:latin typeface="Constantia"/>
                <a:cs typeface="Constantia"/>
              </a:rPr>
              <a:t>5</a:t>
            </a:r>
            <a:endParaRPr sz="5400">
              <a:latin typeface="Constantia"/>
              <a:cs typeface="Constantia"/>
            </a:endParaRPr>
          </a:p>
          <a:p>
            <a:pPr>
              <a:lnSpc>
                <a:spcPct val="100000"/>
              </a:lnSpc>
              <a:spcBef>
                <a:spcPts val="4950"/>
              </a:spcBef>
            </a:pPr>
            <a:endParaRPr sz="5400">
              <a:latin typeface="Constantia"/>
              <a:cs typeface="Constantia"/>
            </a:endParaRPr>
          </a:p>
          <a:p>
            <a:pPr marR="5080" algn="r">
              <a:lnSpc>
                <a:spcPct val="100000"/>
              </a:lnSpc>
            </a:pPr>
            <a:r>
              <a:rPr sz="4800" spc="-50" dirty="0">
                <a:latin typeface="Constantia"/>
                <a:cs typeface="Constantia"/>
              </a:rPr>
              <a:t>6</a:t>
            </a:r>
            <a:endParaRPr sz="48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16924" y="2572760"/>
            <a:ext cx="3206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0" dirty="0">
                <a:latin typeface="Constantia"/>
                <a:cs typeface="Constantia"/>
              </a:rPr>
              <a:t>7</a:t>
            </a:r>
            <a:endParaRPr sz="48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1267" y="1151574"/>
            <a:ext cx="5662295" cy="2463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340" marR="5080" indent="-168275">
              <a:lnSpc>
                <a:spcPct val="100000"/>
              </a:lnSpc>
              <a:spcBef>
                <a:spcPts val="100"/>
              </a:spcBef>
            </a:pPr>
            <a:r>
              <a:rPr sz="8000" dirty="0">
                <a:solidFill>
                  <a:srgbClr val="575F6C"/>
                </a:solidFill>
              </a:rPr>
              <a:t>Спасибо</a:t>
            </a:r>
            <a:r>
              <a:rPr sz="8000" spc="-450" dirty="0">
                <a:solidFill>
                  <a:srgbClr val="575F6C"/>
                </a:solidFill>
              </a:rPr>
              <a:t> </a:t>
            </a:r>
            <a:r>
              <a:rPr sz="8000" spc="-55" dirty="0">
                <a:solidFill>
                  <a:srgbClr val="575F6C"/>
                </a:solidFill>
              </a:rPr>
              <a:t>за </a:t>
            </a:r>
            <a:r>
              <a:rPr sz="8000" spc="-10" dirty="0">
                <a:solidFill>
                  <a:srgbClr val="575F6C"/>
                </a:solidFill>
              </a:rPr>
              <a:t>внимание</a:t>
            </a:r>
            <a:r>
              <a:rPr sz="8000" spc="-10" dirty="0">
                <a:solidFill>
                  <a:srgbClr val="575F6C"/>
                </a:solidFill>
                <a:latin typeface="Calibri"/>
                <a:cs typeface="Calibri"/>
              </a:rPr>
              <a:t>!</a:t>
            </a:r>
            <a:endParaRPr sz="80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179621" y="3465514"/>
            <a:ext cx="4356735" cy="3232785"/>
            <a:chOff x="2179621" y="3465514"/>
            <a:chExt cx="4356735" cy="32327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79621" y="3465514"/>
              <a:ext cx="4356128" cy="323279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57421" y="3643313"/>
              <a:ext cx="4000527" cy="287719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312971" y="3598863"/>
              <a:ext cx="4090035" cy="2966085"/>
            </a:xfrm>
            <a:custGeom>
              <a:avLst/>
              <a:gdLst/>
              <a:ahLst/>
              <a:cxnLst/>
              <a:rect l="l" t="t" r="r" b="b"/>
              <a:pathLst>
                <a:path w="4090035" h="2966084">
                  <a:moveTo>
                    <a:pt x="0" y="0"/>
                  </a:moveTo>
                  <a:lnTo>
                    <a:pt x="3599230" y="0"/>
                  </a:lnTo>
                  <a:lnTo>
                    <a:pt x="4089427" y="494358"/>
                  </a:lnTo>
                  <a:lnTo>
                    <a:pt x="4089427" y="2966089"/>
                  </a:lnTo>
                  <a:lnTo>
                    <a:pt x="490197" y="2966089"/>
                  </a:lnTo>
                  <a:lnTo>
                    <a:pt x="0" y="2471731"/>
                  </a:lnTo>
                  <a:lnTo>
                    <a:pt x="0" y="0"/>
                  </a:lnTo>
                  <a:close/>
                </a:path>
              </a:pathLst>
            </a:custGeom>
            <a:ln w="888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331</Words>
  <Application>Microsoft Office PowerPoint</Application>
  <PresentationFormat>Экран (4:3)</PresentationFormat>
  <Paragraphs>34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Капустник 2025 г.</vt:lpstr>
      <vt:lpstr>Слайд 2</vt:lpstr>
      <vt:lpstr>Цветная капуста</vt:lpstr>
      <vt:lpstr>Слайд 4</vt:lpstr>
      <vt:lpstr>Кольраби</vt:lpstr>
      <vt:lpstr>Слайд 6</vt:lpstr>
      <vt:lpstr>Краснокочанная капуста</vt:lpstr>
      <vt:lpstr>Слайд 8</vt:lpstr>
      <vt:lpstr>Брокколи</vt:lpstr>
      <vt:lpstr> Самая редкая капуста в наших огородах.</vt:lpstr>
      <vt:lpstr>Брюссельская капуста </vt:lpstr>
      <vt:lpstr>Угадай сорта капусты.</vt:lpstr>
      <vt:lpstr>Слайд 13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тему Капустник - классный час - 7 класс</dc:title>
  <cp:lastModifiedBy>USER</cp:lastModifiedBy>
  <cp:revision>4</cp:revision>
  <dcterms:created xsi:type="dcterms:W3CDTF">2025-10-31T08:45:07Z</dcterms:created>
  <dcterms:modified xsi:type="dcterms:W3CDTF">2025-10-31T09:05:04Z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2025-10-31T00:00:00Z</vt:filetime>
  </property>
  <property fmtid="{D5CDD505-2E9C-101B-9397-08002B2CF9AE}" pid="3" name="Producer">
    <vt:lpwstr>FPDF 1.81</vt:lpwstr>
  </property>
  <property fmtid="{D5CDD505-2E9C-101B-9397-08002B2CF9AE}" pid="4" name="LastSaved">
    <vt:filetime>2025-10-31T00:00:00Z</vt:filetime>
  </property>
</Properties>
</file>