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76A-9966-4329-9C01-F0612A48E2B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60F3-7ADA-4A47-AAE7-E1B8C8CFC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4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76A-9966-4329-9C01-F0612A48E2B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60F3-7ADA-4A47-AAE7-E1B8C8CFC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7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76A-9966-4329-9C01-F0612A48E2B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60F3-7ADA-4A47-AAE7-E1B8C8CFC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2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76A-9966-4329-9C01-F0612A48E2B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60F3-7ADA-4A47-AAE7-E1B8C8CFC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3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76A-9966-4329-9C01-F0612A48E2B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60F3-7ADA-4A47-AAE7-E1B8C8CFC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5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76A-9966-4329-9C01-F0612A48E2B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60F3-7ADA-4A47-AAE7-E1B8C8CFC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3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76A-9966-4329-9C01-F0612A48E2B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60F3-7ADA-4A47-AAE7-E1B8C8CFC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3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76A-9966-4329-9C01-F0612A48E2B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60F3-7ADA-4A47-AAE7-E1B8C8CFC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5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76A-9966-4329-9C01-F0612A48E2B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60F3-7ADA-4A47-AAE7-E1B8C8CFC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2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76A-9966-4329-9C01-F0612A48E2B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60F3-7ADA-4A47-AAE7-E1B8C8CFC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8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76A-9966-4329-9C01-F0612A48E2B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60F3-7ADA-4A47-AAE7-E1B8C8CFC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1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F76A-9966-4329-9C01-F0612A48E2BB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E60F3-7ADA-4A47-AAE7-E1B8C8CFC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72" y="3436072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детей дошкольного возраста с применением робототехнического набора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727" y="531237"/>
            <a:ext cx="8520545" cy="5127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№43 «Малыш»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46" y="1352879"/>
            <a:ext cx="4805363" cy="25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3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2" y="900544"/>
            <a:ext cx="4585854" cy="238314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образовательной 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42" y="665285"/>
            <a:ext cx="2744930" cy="26184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71" y="1331761"/>
            <a:ext cx="3498273" cy="4664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3" y="3663943"/>
            <a:ext cx="5200220" cy="27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9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деятельность в дошкольной образовательной организации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6" y="1864230"/>
            <a:ext cx="3219547" cy="24146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3955472"/>
            <a:ext cx="3200400" cy="24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1" y="1990905"/>
            <a:ext cx="2881745" cy="2161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7" y="3891321"/>
            <a:ext cx="3188445" cy="239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1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поле для набора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игровые поля игр-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ходилок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83" y="1760608"/>
            <a:ext cx="4440382" cy="24977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9" y="1945263"/>
            <a:ext cx="4073236" cy="2291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3" y="4491033"/>
            <a:ext cx="4003964" cy="22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7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1" y="198204"/>
            <a:ext cx="10515600" cy="1007142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гуляет по цементному заводу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45" t="8989" r="27266" b="6000"/>
          <a:stretch/>
        </p:blipFill>
        <p:spPr>
          <a:xfrm>
            <a:off x="540328" y="1316181"/>
            <a:ext cx="2744182" cy="2896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519" t="5966" r="24658" b="8239"/>
          <a:stretch/>
        </p:blipFill>
        <p:spPr>
          <a:xfrm>
            <a:off x="8541613" y="3699163"/>
            <a:ext cx="3248737" cy="2494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519" t="7103" r="13264" b="4829"/>
          <a:stretch/>
        </p:blipFill>
        <p:spPr>
          <a:xfrm>
            <a:off x="3587167" y="2320854"/>
            <a:ext cx="4651789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8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познакомиться с профессией пожарного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9" t="19495" r="26371" b="21601"/>
          <a:stretch/>
        </p:blipFill>
        <p:spPr>
          <a:xfrm>
            <a:off x="1281546" y="2327564"/>
            <a:ext cx="4454236" cy="3405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939" t="3693" r="30301" b="3883"/>
          <a:stretch/>
        </p:blipFill>
        <p:spPr>
          <a:xfrm>
            <a:off x="6331529" y="1814945"/>
            <a:ext cx="3450436" cy="46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1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мини-мастерской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45" t="1902" r="13302" b="8948"/>
          <a:stretch/>
        </p:blipFill>
        <p:spPr>
          <a:xfrm>
            <a:off x="2784764" y="1870365"/>
            <a:ext cx="6179127" cy="41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7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28" y="83618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667" t="1231" r="17097" b="7479"/>
          <a:stretch/>
        </p:blipFill>
        <p:spPr>
          <a:xfrm>
            <a:off x="3255819" y="2411125"/>
            <a:ext cx="5514109" cy="39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2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58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Профориентация детей дошкольного возраста с применением робототехнического набора Matatalab </vt:lpstr>
      <vt:lpstr>Применение в образовательной деятельности</vt:lpstr>
      <vt:lpstr>Профориентационная деятельность в дошкольной образовательной организации</vt:lpstr>
      <vt:lpstr>Игровое поле для набора Matatalab – игровые поля игр-ходилок</vt:lpstr>
      <vt:lpstr>Matatalab гуляет по цементному заводу</vt:lpstr>
      <vt:lpstr>Matatalab помогает познакомиться с профессией пожарного</vt:lpstr>
      <vt:lpstr>Matatalab в мини-мастерской</vt:lpstr>
      <vt:lpstr>Благодарим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 детей дошкольного возраста с применением робототехнического набора Matatalab </dc:title>
  <dc:creator>3д ручка</dc:creator>
  <cp:lastModifiedBy>3д ручка</cp:lastModifiedBy>
  <cp:revision>4</cp:revision>
  <dcterms:created xsi:type="dcterms:W3CDTF">2021-04-27T06:21:36Z</dcterms:created>
  <dcterms:modified xsi:type="dcterms:W3CDTF">2021-04-27T06:55:18Z</dcterms:modified>
</cp:coreProperties>
</file>