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57" r:id="rId5"/>
    <p:sldId id="270" r:id="rId6"/>
    <p:sldId id="265" r:id="rId7"/>
    <p:sldId id="260" r:id="rId8"/>
    <p:sldId id="259" r:id="rId9"/>
    <p:sldId id="271" r:id="rId10"/>
    <p:sldId id="261" r:id="rId11"/>
    <p:sldId id="263" r:id="rId12"/>
    <p:sldId id="274" r:id="rId13"/>
    <p:sldId id="273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8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49D99-3926-4F8C-8946-DA0D80E33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1D1DA4-6D02-4E2A-A203-62BBD2D7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87ED3E-65D4-444C-9A49-CB72B32A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490F78-760B-4993-B8EF-B9D2301E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099FC2-145D-4025-ABE2-66713AFF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4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A60E9-C1D3-45F1-BC63-A6F539E1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37BBA4-A9A8-46F0-85F4-E086F7FE7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7DD030-AD6A-4C0F-BC1F-DBA7D39D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D42DB7-8C84-4FBB-8082-0A39EA03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AF447-13DF-4E61-B49F-BB81206F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0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F81D4C-AC8C-45C5-BFC9-75061DA81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E8429F-EA52-4731-85D3-BB899CA5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D9AFD-EDD8-49D3-8B2A-D7233A27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E92D3C-DD24-4668-9024-D22BC013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E18654-6AA7-42D1-AE77-BE27296A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4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F3658-0C0F-46D2-9BF8-0951F5B9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74AC06-D432-4C55-97D4-7DBF98B83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549E7B-1899-453A-85E1-28B9F807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D88854-FD10-4144-82D5-566E4E59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412662-EBCE-4F3E-8941-5711B63D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75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9BBC6-37FB-4801-A431-8D3EF1BE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AACBE0-0DB4-41BA-883F-D806EAAD6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3B91D2-E4A4-4B22-AAF8-79D7C3F1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FDE7F1-6E42-4C6F-A7FA-671BA11E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399FB4-2F62-4DDE-882B-0A144EE7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89076-C787-4DBC-8BFD-31717FEE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7ABCDE-B497-4321-9A1A-91B7ED3B7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E5F76E-87C7-4664-8D36-04959AADF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B5C583-10E2-45BD-82F7-0CED334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C76BC1-F838-4AFD-9378-72B89601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9F6D32-3A7F-47B3-9E00-C66317AA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5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44C32-1E52-4B73-B51A-3ED8D4D4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0CEC30-78FC-4E0E-8712-9DFDD17B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A0AF53-4365-4D2A-9CD7-811763F8A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02E2A5-0B8D-40E8-A514-0474B27A5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E2FB6F9-5BEA-486F-8FB7-D4F6576AC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186A7A-E2B1-4F34-9EE0-0E13D589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82B5988-CC31-4381-B363-8C4B7701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6CE99C-1AD4-40FD-A439-71DA5DDF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51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98008-625E-4FCF-B833-B142BFCE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5CD6C5-8153-4392-889A-895ED24D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2960A-30CF-4572-ACCC-231B1F18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A24E1D-730C-475F-807B-25BBE21A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2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877798-F3CD-424F-B383-D2F4746B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9024A4-3122-4DE6-9882-E89B0750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DB8127-E875-42EC-B18F-ABEB2F7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38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3430A-FB0C-4141-A446-4744A9B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507DED-73CB-44B0-8D78-3E438F31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AB1108-431C-462C-8EAF-B82C87D3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8F2B47-2F8E-455D-A6DC-E56F94C7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64C6C0-E0CC-4768-BF30-4D6BB2E4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FCE-4668-4670-A121-1FC860B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1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8D786-B1F4-440A-AC9F-98B52FD5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DBF5C0-2B82-43BA-AC57-63A0CC9C2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80C715-79A7-4366-AF99-8EB3FABF6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2FDC9D-D595-4D34-B6BB-92DA1CD1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B7DFC3-C9C0-46F1-BB79-3DE856EE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558D70-09F9-4704-ADBE-11BCAFA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75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2DD12-9A2A-4CDC-9461-082BC211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185BDF-9A35-4D4A-A046-57BC1D8C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FF8B56-0241-48C5-9474-A752D0A9B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5B1A-0092-47F4-9A09-D22F105E9D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798E80-E756-477D-979A-332151445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A9AF49-7F2B-43ED-A956-13E5751F6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F2F8-14A6-4234-900F-09412E12A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F5480B-CBC6-40AD-AEA4-410F2290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35884" t="6748" r="25461" b="6029"/>
          <a:stretch/>
        </p:blipFill>
        <p:spPr>
          <a:xfrm rot="19543345">
            <a:off x="3899843" y="529318"/>
            <a:ext cx="4856952" cy="616180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F5B13-A3E5-4FFA-82F7-768A29328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en-US" b="1" dirty="0" err="1"/>
              <a:t>MatataLAB</a:t>
            </a:r>
            <a:r>
              <a:rPr lang="ru-RU" b="1" dirty="0"/>
              <a:t> в речевом развитии детей дошкольного возраста»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B5BABC-A60D-4572-89F5-E06B51E64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5520"/>
            <a:ext cx="9397420" cy="1655762"/>
          </a:xfrm>
        </p:spPr>
        <p:txBody>
          <a:bodyPr/>
          <a:lstStyle/>
          <a:p>
            <a:r>
              <a:rPr lang="ru-RU" dirty="0"/>
              <a:t>Муниципальное автономное дошкольное образовательное учреждение детский сад № 4 «Василек» Туринского городского округа Свердловской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91247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8FD1FA-70E6-403A-8874-00F6165C5452}"/>
              </a:ext>
            </a:extLst>
          </p:cNvPr>
          <p:cNvSpPr txBox="1"/>
          <p:nvPr/>
        </p:nvSpPr>
        <p:spPr>
          <a:xfrm flipH="1">
            <a:off x="6467299" y="361738"/>
            <a:ext cx="622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Карта «Строим предложение»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4620F6-97A7-4C33-A488-E12429D46485}"/>
              </a:ext>
            </a:extLst>
          </p:cNvPr>
          <p:cNvSpPr txBox="1"/>
          <p:nvPr/>
        </p:nvSpPr>
        <p:spPr>
          <a:xfrm>
            <a:off x="5516711" y="1500169"/>
            <a:ext cx="67008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Сложность</a:t>
            </a:r>
            <a:r>
              <a:rPr lang="ru-RU" sz="2000" dirty="0"/>
              <a:t>: лёгкая</a:t>
            </a:r>
          </a:p>
          <a:p>
            <a:r>
              <a:rPr lang="ru-RU" sz="2000" b="1" i="1" dirty="0"/>
              <a:t>Возраст </a:t>
            </a:r>
            <a:r>
              <a:rPr lang="ru-RU" sz="2000" dirty="0"/>
              <a:t>     : 5-8 лет</a:t>
            </a:r>
          </a:p>
          <a:p>
            <a:r>
              <a:rPr lang="ru-RU" sz="2000" b="1" i="1" dirty="0"/>
              <a:t>Образовательная область: </a:t>
            </a:r>
            <a:r>
              <a:rPr lang="ru-RU" sz="2000" dirty="0"/>
              <a:t>«Развитие речи»</a:t>
            </a:r>
          </a:p>
          <a:p>
            <a:r>
              <a:rPr lang="ru-RU" sz="2000" b="1" i="1" dirty="0"/>
              <a:t>Дополнительные разделы: </a:t>
            </a:r>
            <a:r>
              <a:rPr lang="ru-RU" sz="2000" dirty="0"/>
              <a:t>коррекционно – развивающая</a:t>
            </a:r>
          </a:p>
          <a:p>
            <a:r>
              <a:rPr lang="ru-RU" sz="2000" dirty="0"/>
              <a:t>деятельность.</a:t>
            </a:r>
          </a:p>
          <a:p>
            <a:r>
              <a:rPr lang="ru-RU" sz="2000" b="1" i="1" dirty="0"/>
              <a:t>Ход задания: </a:t>
            </a:r>
          </a:p>
          <a:p>
            <a:r>
              <a:rPr lang="ru-RU" sz="2000" dirty="0"/>
              <a:t>- найти графические изображения некоторых частей речи </a:t>
            </a:r>
          </a:p>
          <a:p>
            <a:r>
              <a:rPr lang="ru-RU" sz="2000" dirty="0"/>
              <a:t>и предложений;</a:t>
            </a:r>
          </a:p>
          <a:p>
            <a:r>
              <a:rPr lang="ru-RU" sz="2000" dirty="0"/>
              <a:t>- привести примеры;</a:t>
            </a:r>
          </a:p>
          <a:p>
            <a:r>
              <a:rPr lang="ru-RU" sz="2000" dirty="0"/>
              <a:t>- составить предложения по схеме. </a:t>
            </a:r>
          </a:p>
          <a:p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53FD4C-495E-42FC-A387-30140DFA9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50" y="1037120"/>
            <a:ext cx="5760950" cy="43207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981E25-BAC2-4F20-8107-CF4E4297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20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A63AB7-AF96-4DA6-83F2-2B0BC0DD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197" y="856037"/>
            <a:ext cx="3368089" cy="252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2E642A-767C-484B-B3B6-62BEDF22BD3C}"/>
              </a:ext>
            </a:extLst>
          </p:cNvPr>
          <p:cNvSpPr txBox="1"/>
          <p:nvPr/>
        </p:nvSpPr>
        <p:spPr>
          <a:xfrm>
            <a:off x="504409" y="0"/>
            <a:ext cx="1118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робототехнического набора </a:t>
            </a:r>
            <a:r>
              <a:rPr lang="en-US" sz="2400" b="1" dirty="0" err="1"/>
              <a:t>Matatalab</a:t>
            </a:r>
            <a:r>
              <a:rPr lang="en-US" sz="2400" b="1" dirty="0"/>
              <a:t> </a:t>
            </a:r>
            <a:r>
              <a:rPr lang="ru-RU" sz="2400" b="1" dirty="0"/>
              <a:t>в процессе организованной  образовательной деятельности НОД «Раз словечко, два словечко…»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3808E6-DC52-4E2F-B8B5-32C6869768AF}"/>
              </a:ext>
            </a:extLst>
          </p:cNvPr>
          <p:cNvSpPr txBox="1"/>
          <p:nvPr/>
        </p:nvSpPr>
        <p:spPr>
          <a:xfrm>
            <a:off x="514120" y="3414327"/>
            <a:ext cx="357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Составление схемы предложений </a:t>
            </a:r>
          </a:p>
          <a:p>
            <a:pPr algn="ctr"/>
            <a:r>
              <a:rPr lang="ru-RU" dirty="0"/>
              <a:t>с помощью  карточек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D593F0-EAEA-419D-A0B2-1CA2DCA1DA30}"/>
              </a:ext>
            </a:extLst>
          </p:cNvPr>
          <p:cNvSpPr txBox="1"/>
          <p:nvPr/>
        </p:nvSpPr>
        <p:spPr>
          <a:xfrm>
            <a:off x="4155954" y="3393148"/>
            <a:ext cx="393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Составление схемы предложений </a:t>
            </a:r>
          </a:p>
          <a:p>
            <a:pPr algn="ctr"/>
            <a:r>
              <a:rPr lang="ru-RU" dirty="0"/>
              <a:t>с помощью набора «Дары </a:t>
            </a:r>
            <a:r>
              <a:rPr lang="ru-RU" dirty="0" err="1"/>
              <a:t>Фрёбеля</a:t>
            </a:r>
            <a:r>
              <a:rPr lang="ru-RU" dirty="0"/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F96D78-8A25-4035-BC1D-C6ABEBBF45DA}"/>
              </a:ext>
            </a:extLst>
          </p:cNvPr>
          <p:cNvSpPr txBox="1"/>
          <p:nvPr/>
        </p:nvSpPr>
        <p:spPr>
          <a:xfrm>
            <a:off x="7906356" y="3445979"/>
            <a:ext cx="42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Запись графической схемы предложений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091C35-B967-4B0D-BF2C-3CFB86E40C77}"/>
              </a:ext>
            </a:extLst>
          </p:cNvPr>
          <p:cNvSpPr txBox="1"/>
          <p:nvPr/>
        </p:nvSpPr>
        <p:spPr>
          <a:xfrm>
            <a:off x="3332748" y="6520977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Игровые действия по карте «Строим предложение»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EDFD11-00EC-429D-B0F8-B72D5A5D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FCE99A-2B8F-4AED-B131-DA341102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163" y="867082"/>
            <a:ext cx="3319975" cy="248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C357C0F-873F-4067-A634-1FE59612B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259" y="3991050"/>
            <a:ext cx="3373237" cy="2529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DFBBEF7-9661-42ED-8EE4-D825048D8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901" y="4031816"/>
            <a:ext cx="3373237" cy="2529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50FACB0-B196-421D-80A8-2BC2B2AB0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27" y="3991050"/>
            <a:ext cx="3373235" cy="252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D366A4-0DDE-454C-936D-E57EE6630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27" y="830996"/>
            <a:ext cx="3368089" cy="252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942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56D2A0-0D46-4FCD-9F51-0578760A5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1487">
            <a:off x="471037" y="2732536"/>
            <a:ext cx="4316222" cy="323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B48272-361B-41BD-B9B3-CCD3C3D2D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2" r="15073"/>
          <a:stretch/>
        </p:blipFill>
        <p:spPr>
          <a:xfrm rot="20922172">
            <a:off x="2011282" y="334372"/>
            <a:ext cx="3876554" cy="4679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F4E7728-8AF4-481E-9450-3E4934FD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EC98B1-263F-4DE6-8BF3-27FD62C6C66F}"/>
              </a:ext>
            </a:extLst>
          </p:cNvPr>
          <p:cNvSpPr txBox="1"/>
          <p:nvPr/>
        </p:nvSpPr>
        <p:spPr>
          <a:xfrm>
            <a:off x="6034740" y="384070"/>
            <a:ext cx="515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Карта «Различаем  звуки </a:t>
            </a:r>
            <a:r>
              <a:rPr lang="en-US" sz="2400" b="1" dirty="0"/>
              <a:t>[</a:t>
            </a:r>
            <a:r>
              <a:rPr lang="ru-RU" sz="2400" b="1" dirty="0"/>
              <a:t>С</a:t>
            </a:r>
            <a:r>
              <a:rPr lang="en-US" sz="2400" b="1" dirty="0"/>
              <a:t>]</a:t>
            </a:r>
            <a:r>
              <a:rPr lang="ru-RU" sz="2400" b="1" dirty="0"/>
              <a:t> и </a:t>
            </a:r>
            <a:r>
              <a:rPr lang="en-US" sz="2400" b="1" dirty="0"/>
              <a:t>[</a:t>
            </a:r>
            <a:r>
              <a:rPr lang="ru-RU" sz="2400" b="1" dirty="0"/>
              <a:t>Ш</a:t>
            </a:r>
            <a:r>
              <a:rPr lang="en-US" sz="2400" b="1" dirty="0"/>
              <a:t>]</a:t>
            </a:r>
            <a:r>
              <a:rPr lang="ru-RU" sz="2400" b="1" dirty="0"/>
              <a:t>»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B38B75-9279-4013-B40D-A7BDEA6E431C}"/>
              </a:ext>
            </a:extLst>
          </p:cNvPr>
          <p:cNvSpPr txBox="1"/>
          <p:nvPr/>
        </p:nvSpPr>
        <p:spPr>
          <a:xfrm>
            <a:off x="6123835" y="1338885"/>
            <a:ext cx="547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Сложность</a:t>
            </a:r>
            <a:r>
              <a:rPr lang="ru-RU" sz="2000" dirty="0"/>
              <a:t>: лёгкая</a:t>
            </a:r>
          </a:p>
          <a:p>
            <a:pPr algn="just"/>
            <a:r>
              <a:rPr lang="ru-RU" sz="2000" b="1" i="1" dirty="0"/>
              <a:t>Возраст </a:t>
            </a:r>
            <a:r>
              <a:rPr lang="ru-RU" sz="2000" dirty="0"/>
              <a:t>     : 5-8 лет</a:t>
            </a:r>
          </a:p>
          <a:p>
            <a:pPr algn="just"/>
            <a:r>
              <a:rPr lang="ru-RU" sz="2000" b="1" i="1" dirty="0"/>
              <a:t>Образовательная область: </a:t>
            </a:r>
            <a:r>
              <a:rPr lang="ru-RU" sz="2000" dirty="0"/>
              <a:t>«Развитие речи»</a:t>
            </a:r>
          </a:p>
          <a:p>
            <a:pPr algn="just"/>
            <a:r>
              <a:rPr lang="ru-RU" sz="2000" b="1" i="1" dirty="0"/>
              <a:t>Дополнительные разделы: </a:t>
            </a:r>
            <a:r>
              <a:rPr lang="ru-RU" sz="2000" dirty="0"/>
              <a:t>коррекционно – развивающая</a:t>
            </a:r>
          </a:p>
          <a:p>
            <a:pPr algn="just"/>
            <a:r>
              <a:rPr lang="ru-RU" sz="2000" dirty="0"/>
              <a:t>деятельность.</a:t>
            </a:r>
          </a:p>
          <a:p>
            <a:pPr algn="just"/>
            <a:r>
              <a:rPr lang="ru-RU" sz="2000" b="1" i="1" dirty="0"/>
              <a:t>Ход задания: </a:t>
            </a:r>
          </a:p>
          <a:p>
            <a:pPr algn="just"/>
            <a:r>
              <a:rPr lang="ru-RU" sz="2000" dirty="0"/>
              <a:t>- отгадать загадку, найти соответствующий предмет на карте;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собрать карточки с предметами в названии которых есть звук  </a:t>
            </a:r>
            <a:r>
              <a:rPr lang="en-US" sz="2000" dirty="0"/>
              <a:t>[</a:t>
            </a:r>
            <a:r>
              <a:rPr lang="ru-RU" sz="2000" dirty="0"/>
              <a:t>С</a:t>
            </a:r>
            <a:r>
              <a:rPr lang="en-US" sz="2000" dirty="0"/>
              <a:t>]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-     собрать карточки с предметами в названии которых есть звук  </a:t>
            </a:r>
            <a:r>
              <a:rPr lang="en-US" sz="2000" dirty="0"/>
              <a:t>[</a:t>
            </a:r>
            <a:r>
              <a:rPr lang="ru-RU" sz="2000" dirty="0"/>
              <a:t>Ш</a:t>
            </a:r>
            <a:r>
              <a:rPr lang="en-US" sz="2000" dirty="0"/>
              <a:t>]</a:t>
            </a:r>
            <a:r>
              <a:rPr lang="ru-RU" sz="2000" dirty="0"/>
              <a:t>.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5681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2E642A-767C-484B-B3B6-62BEDF22BD3C}"/>
              </a:ext>
            </a:extLst>
          </p:cNvPr>
          <p:cNvSpPr txBox="1"/>
          <p:nvPr/>
        </p:nvSpPr>
        <p:spPr>
          <a:xfrm>
            <a:off x="504409" y="0"/>
            <a:ext cx="1118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робототехнического набора </a:t>
            </a:r>
            <a:r>
              <a:rPr lang="en-US" sz="2400" b="1" dirty="0" err="1"/>
              <a:t>Matatalab</a:t>
            </a:r>
            <a:r>
              <a:rPr lang="en-US" sz="2400" b="1" dirty="0"/>
              <a:t> </a:t>
            </a:r>
            <a:r>
              <a:rPr lang="ru-RU" sz="2400" b="1" dirty="0"/>
              <a:t>в процессе организованной  </a:t>
            </a:r>
            <a:r>
              <a:rPr lang="ru-RU" sz="2400" b="1"/>
              <a:t>образовательной деятельности. </a:t>
            </a:r>
            <a:r>
              <a:rPr lang="ru-RU" sz="2400" b="1" dirty="0"/>
              <a:t>НОД «Различаем  звуки </a:t>
            </a:r>
            <a:r>
              <a:rPr lang="en-US" sz="2400" b="1" dirty="0"/>
              <a:t>[</a:t>
            </a:r>
            <a:r>
              <a:rPr lang="ru-RU" sz="2400" b="1" dirty="0"/>
              <a:t>С</a:t>
            </a:r>
            <a:r>
              <a:rPr lang="en-US" sz="2400" b="1" dirty="0"/>
              <a:t>]</a:t>
            </a:r>
            <a:r>
              <a:rPr lang="ru-RU" sz="2400" b="1" dirty="0"/>
              <a:t> и </a:t>
            </a:r>
            <a:r>
              <a:rPr lang="en-US" sz="2400" b="1" dirty="0"/>
              <a:t>[</a:t>
            </a:r>
            <a:r>
              <a:rPr lang="ru-RU" sz="2400" b="1" dirty="0"/>
              <a:t>Ш</a:t>
            </a:r>
            <a:r>
              <a:rPr lang="en-US" sz="2400" b="1" dirty="0"/>
              <a:t>]</a:t>
            </a:r>
            <a:r>
              <a:rPr lang="ru-RU" sz="2400" b="1" dirty="0"/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D593F0-EAEA-419D-A0B2-1CA2DCA1DA30}"/>
              </a:ext>
            </a:extLst>
          </p:cNvPr>
          <p:cNvSpPr txBox="1"/>
          <p:nvPr/>
        </p:nvSpPr>
        <p:spPr>
          <a:xfrm>
            <a:off x="273526" y="3341011"/>
            <a:ext cx="393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Выкладывание букв </a:t>
            </a:r>
          </a:p>
          <a:p>
            <a:pPr algn="ctr"/>
            <a:r>
              <a:rPr lang="ru-RU" dirty="0"/>
              <a:t>с помощью набора «Дары </a:t>
            </a:r>
            <a:r>
              <a:rPr lang="ru-RU" dirty="0" err="1"/>
              <a:t>Фрёбеля</a:t>
            </a:r>
            <a:r>
              <a:rPr lang="ru-RU" dirty="0"/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F96D78-8A25-4035-BC1D-C6ABEBBF45DA}"/>
              </a:ext>
            </a:extLst>
          </p:cNvPr>
          <p:cNvSpPr txBox="1"/>
          <p:nvPr/>
        </p:nvSpPr>
        <p:spPr>
          <a:xfrm>
            <a:off x="8157809" y="3344335"/>
            <a:ext cx="361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Интерактивная игра «Помощники»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091C35-B967-4B0D-BF2C-3CFB86E40C77}"/>
              </a:ext>
            </a:extLst>
          </p:cNvPr>
          <p:cNvSpPr txBox="1"/>
          <p:nvPr/>
        </p:nvSpPr>
        <p:spPr>
          <a:xfrm>
            <a:off x="3332748" y="6520977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Игровые действия по карте «</a:t>
            </a:r>
            <a:r>
              <a:rPr lang="ru-RU" dirty="0"/>
              <a:t>Различаем звуки </a:t>
            </a:r>
            <a:r>
              <a:rPr lang="en-US" dirty="0"/>
              <a:t>[</a:t>
            </a:r>
            <a:r>
              <a:rPr lang="ru-RU" dirty="0"/>
              <a:t>С</a:t>
            </a:r>
            <a:r>
              <a:rPr lang="en-US" dirty="0"/>
              <a:t>] </a:t>
            </a:r>
            <a:r>
              <a:rPr lang="ru-RU" dirty="0"/>
              <a:t>и </a:t>
            </a:r>
            <a:r>
              <a:rPr lang="en-US" dirty="0"/>
              <a:t>[</a:t>
            </a:r>
            <a:r>
              <a:rPr lang="ru-RU" dirty="0"/>
              <a:t>Ш</a:t>
            </a:r>
            <a:r>
              <a:rPr lang="en-US" dirty="0"/>
              <a:t>]</a:t>
            </a:r>
            <a:r>
              <a:rPr lang="ru-RU" sz="1800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EDFD11-00EC-429D-B0F8-B72D5A5D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AC3B95B-B194-4238-800D-28ED3ACB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079" y="3918183"/>
            <a:ext cx="3560511" cy="267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277074-3D4C-4965-94CB-C8EBF25E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698" y="725633"/>
            <a:ext cx="3526442" cy="264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5FC408-5AA2-4944-AFCC-A650D03CD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286" y="3913560"/>
            <a:ext cx="3566675" cy="267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E58D450-0E7A-4A29-A04A-5CE8615A3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65" y="3927080"/>
            <a:ext cx="3600437" cy="270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282FA3E-42A0-44A5-A8C4-7D2B2F90D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95" y="724567"/>
            <a:ext cx="3600437" cy="270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177813-7993-4A9B-AAF7-BF0DFC783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219" y="728801"/>
            <a:ext cx="3594792" cy="269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E99582-21D1-4433-96A1-5851EE3F384F}"/>
              </a:ext>
            </a:extLst>
          </p:cNvPr>
          <p:cNvSpPr txBox="1"/>
          <p:nvPr/>
        </p:nvSpPr>
        <p:spPr>
          <a:xfrm>
            <a:off x="4525009" y="3341010"/>
            <a:ext cx="306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Дидактическая игра </a:t>
            </a:r>
          </a:p>
          <a:p>
            <a:pPr algn="ctr"/>
            <a:r>
              <a:rPr lang="ru-RU" dirty="0"/>
              <a:t>«Звуки –  я вас различаю»</a:t>
            </a:r>
          </a:p>
        </p:txBody>
      </p:sp>
    </p:spTree>
    <p:extLst>
      <p:ext uri="{BB962C8B-B14F-4D97-AF65-F5344CB8AC3E}">
        <p14:creationId xmlns:p14="http://schemas.microsoft.com/office/powerpoint/2010/main" xmlns="" val="145885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3018A-C9F7-48BF-81A1-51AAA21F83FC}"/>
              </a:ext>
            </a:extLst>
          </p:cNvPr>
          <p:cNvSpPr txBox="1"/>
          <p:nvPr/>
        </p:nvSpPr>
        <p:spPr>
          <a:xfrm>
            <a:off x="252205" y="146706"/>
            <a:ext cx="1168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художественной составляющей робототехнического набора </a:t>
            </a:r>
            <a:r>
              <a:rPr lang="en-US" sz="2400" b="1" dirty="0" err="1"/>
              <a:t>Matatalab</a:t>
            </a:r>
            <a:r>
              <a:rPr lang="en-US" sz="2400" b="1" dirty="0"/>
              <a:t> 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B2B2DB-1700-4C81-80AB-816DA3BFA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87327" y="935540"/>
            <a:ext cx="2617341" cy="196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F04CFD5-2C65-454E-B32E-A45C9742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164" y="3441394"/>
            <a:ext cx="3489790" cy="261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5094B3-049E-47DF-BBF0-2DCC18F64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314" y="608371"/>
            <a:ext cx="3489790" cy="261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1DE5D1-2A6B-491B-822E-A5ACA8ABB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90" y="3429000"/>
            <a:ext cx="3522842" cy="264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F20593-769A-4C36-8EE5-FD545A0AC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104" y="3463718"/>
            <a:ext cx="3489788" cy="261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F2A8A91-2A39-46D5-9BAE-801F203D0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752" y="608370"/>
            <a:ext cx="3489791" cy="261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237920-B815-4AE4-9A1F-B110338CCDA3}"/>
              </a:ext>
            </a:extLst>
          </p:cNvPr>
          <p:cNvSpPr txBox="1"/>
          <p:nvPr/>
        </p:nvSpPr>
        <p:spPr>
          <a:xfrm>
            <a:off x="0" y="6046341"/>
            <a:ext cx="1193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Составление кода из циклических, числовых и угловых блоков по образцу, пользование пером для рисования </a:t>
            </a:r>
            <a:r>
              <a:rPr lang="ru-RU" dirty="0" err="1"/>
              <a:t>MatataL</a:t>
            </a:r>
            <a:r>
              <a:rPr lang="en-US"/>
              <a:t>AB</a:t>
            </a:r>
            <a:r>
              <a:rPr lang="ru-RU"/>
              <a:t>. </a:t>
            </a:r>
            <a:r>
              <a:rPr lang="ru-RU" dirty="0"/>
              <a:t>Преобразование фигур с помощью игрового набора  «Дары </a:t>
            </a:r>
            <a:r>
              <a:rPr lang="ru-RU" dirty="0" err="1"/>
              <a:t>Фрёбеля</a:t>
            </a:r>
            <a:r>
              <a:rPr lang="ru-RU" dirty="0"/>
              <a:t>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439124-40C8-48B4-9671-F65D305C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86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90538A-4137-4FEE-B74F-E742B326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84" t="6748" r="25461" b="6029"/>
          <a:stretch/>
        </p:blipFill>
        <p:spPr>
          <a:xfrm>
            <a:off x="661182" y="851095"/>
            <a:ext cx="3492925" cy="443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495CB8-F440-4F6F-ACF8-67B91A6C3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4" t="7569" r="14615" b="5722"/>
          <a:stretch/>
        </p:blipFill>
        <p:spPr>
          <a:xfrm>
            <a:off x="4349840" y="225082"/>
            <a:ext cx="3960265" cy="2672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76B37F-8E9A-43F7-9730-86607BCFC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2" t="7364" r="16692" b="5722"/>
          <a:stretch/>
        </p:blipFill>
        <p:spPr>
          <a:xfrm>
            <a:off x="4349840" y="3066756"/>
            <a:ext cx="3955233" cy="2848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A7C5A3-3132-41E2-9A25-75E35368BC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53" t="5722" r="33539" b="5722"/>
          <a:stretch/>
        </p:blipFill>
        <p:spPr>
          <a:xfrm>
            <a:off x="8521831" y="956602"/>
            <a:ext cx="3008987" cy="4431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D4E58A-315F-47A3-B01B-7761492A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10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12952B-0507-4809-A97D-14386A9B8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2" t="5744" r="6052" b="5025"/>
          <a:stretch/>
        </p:blipFill>
        <p:spPr>
          <a:xfrm>
            <a:off x="6303913" y="1178169"/>
            <a:ext cx="5774543" cy="450166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4ED914-DE2E-4532-9470-462507A1BB57}"/>
              </a:ext>
            </a:extLst>
          </p:cNvPr>
          <p:cNvSpPr txBox="1"/>
          <p:nvPr/>
        </p:nvSpPr>
        <p:spPr>
          <a:xfrm>
            <a:off x="395899" y="851219"/>
            <a:ext cx="6723355" cy="39703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Дидактическая игра «Времена года»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предназначена для работы с детьми от 3 до 7 лет. Игра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развивающее, обучающее и воспитывающие значение.</a:t>
            </a: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Дидактическую игру «Времена года»  можно использовать практически в любых видах детской деятельности: игровой, коммуникативной,  познавательно-исследовательской, как элемент в ознакомлении с художественными произведениями.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Пособие разработано с учетом современных педагогических технологий, способствующих активизации деятельности дошкольников, индивидуализации обучения, воспитания детей.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E3559D-7CCC-4643-BCB3-CA001981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4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073887-D95C-4A73-9810-7D9087D7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902">
            <a:off x="5137787" y="275954"/>
            <a:ext cx="4374607" cy="3280954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E61FA5-5EDE-4DB5-8BCA-F7B3466C9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8852">
            <a:off x="7659916" y="1850026"/>
            <a:ext cx="4374606" cy="3280953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3D874E-0015-4A99-987A-83AAC8687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3205">
            <a:off x="5065402" y="3296056"/>
            <a:ext cx="4374605" cy="3280953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8FD1FA-70E6-403A-8874-00F6165C5452}"/>
              </a:ext>
            </a:extLst>
          </p:cNvPr>
          <p:cNvSpPr txBox="1"/>
          <p:nvPr/>
        </p:nvSpPr>
        <p:spPr>
          <a:xfrm>
            <a:off x="678604" y="210137"/>
            <a:ext cx="3297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Карта «Лесная сказка»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4620F6-97A7-4C33-A488-E12429D46485}"/>
              </a:ext>
            </a:extLst>
          </p:cNvPr>
          <p:cNvSpPr txBox="1"/>
          <p:nvPr/>
        </p:nvSpPr>
        <p:spPr>
          <a:xfrm>
            <a:off x="243756" y="966053"/>
            <a:ext cx="667528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Сложность</a:t>
            </a:r>
            <a:r>
              <a:rPr lang="ru-RU" sz="2000" dirty="0"/>
              <a:t>: лёгкая, средняя</a:t>
            </a:r>
          </a:p>
          <a:p>
            <a:r>
              <a:rPr lang="ru-RU" sz="2000" b="1" i="1" dirty="0"/>
              <a:t>Возраст </a:t>
            </a:r>
            <a:r>
              <a:rPr lang="ru-RU" sz="2000" dirty="0"/>
              <a:t>     : 5-7 лет</a:t>
            </a:r>
          </a:p>
          <a:p>
            <a:r>
              <a:rPr lang="ru-RU" sz="2000" b="1" i="1" dirty="0"/>
              <a:t>Образовательная область: </a:t>
            </a:r>
            <a:r>
              <a:rPr lang="ru-RU" sz="2000" dirty="0"/>
              <a:t>«Развитие речи»,</a:t>
            </a:r>
          </a:p>
          <a:p>
            <a:r>
              <a:rPr lang="ru-RU" sz="2000" dirty="0"/>
              <a:t>«Познавательное развитие».</a:t>
            </a:r>
          </a:p>
          <a:p>
            <a:r>
              <a:rPr lang="ru-RU" sz="2000" b="1" i="1" dirty="0"/>
              <a:t>Дополнительные разделы: </a:t>
            </a:r>
            <a:r>
              <a:rPr lang="ru-RU" sz="2000" dirty="0"/>
              <a:t>коррекционно – развивающая</a:t>
            </a:r>
          </a:p>
          <a:p>
            <a:r>
              <a:rPr lang="ru-RU" sz="2000" dirty="0"/>
              <a:t>деятельность.</a:t>
            </a:r>
          </a:p>
          <a:p>
            <a:r>
              <a:rPr lang="ru-RU" sz="2000" b="1" i="1" dirty="0"/>
              <a:t>Ход задания: </a:t>
            </a:r>
          </a:p>
          <a:p>
            <a:r>
              <a:rPr lang="ru-RU" sz="2000" dirty="0"/>
              <a:t>-игроки в определённой последовательности  </a:t>
            </a:r>
          </a:p>
          <a:p>
            <a:r>
              <a:rPr lang="ru-RU" sz="2000" dirty="0"/>
              <a:t>должны обойти/собрать  персонажей </a:t>
            </a:r>
          </a:p>
          <a:p>
            <a:r>
              <a:rPr lang="ru-RU" sz="2000" dirty="0"/>
              <a:t>сказки «Колобок»;</a:t>
            </a:r>
          </a:p>
          <a:p>
            <a:r>
              <a:rPr lang="ru-RU" sz="2000" dirty="0"/>
              <a:t>-самостоятельно или с помощью взрослого </a:t>
            </a:r>
          </a:p>
          <a:p>
            <a:r>
              <a:rPr lang="ru-RU" sz="2000" dirty="0"/>
              <a:t>изменить сюжет с введением в действие </a:t>
            </a:r>
          </a:p>
          <a:p>
            <a:r>
              <a:rPr lang="ru-RU" sz="2000" dirty="0"/>
              <a:t>животных, обитающих на территории Свердловской </a:t>
            </a:r>
          </a:p>
          <a:p>
            <a:r>
              <a:rPr lang="ru-RU" sz="2000" dirty="0"/>
              <a:t>области обойти/собрать  </a:t>
            </a:r>
          </a:p>
          <a:p>
            <a:r>
              <a:rPr lang="ru-RU" sz="2000" dirty="0"/>
              <a:t>картинки с изображением  животных;</a:t>
            </a:r>
          </a:p>
          <a:p>
            <a:r>
              <a:rPr lang="ru-RU" sz="2000" dirty="0"/>
              <a:t>-    составить описание животных;</a:t>
            </a:r>
          </a:p>
          <a:p>
            <a:r>
              <a:rPr lang="ru-RU" sz="2000" dirty="0"/>
              <a:t>-    пересказать текст сказки/рассказа.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51ACA68-1E29-431A-B6EF-0EE0DA39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B03330-EA30-4DED-8053-7D77C8EF9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69" y="606930"/>
            <a:ext cx="3885644" cy="291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34E637-1549-413B-BCC2-5EF962751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357" y="3684116"/>
            <a:ext cx="3885643" cy="291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797EF3-20AF-4CBB-ADE9-25D617D5D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931" y="606930"/>
            <a:ext cx="3885640" cy="291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DDFBD-4365-4D2F-A88A-F6C60019ABBB}"/>
              </a:ext>
            </a:extLst>
          </p:cNvPr>
          <p:cNvSpPr txBox="1"/>
          <p:nvPr/>
        </p:nvSpPr>
        <p:spPr>
          <a:xfrm>
            <a:off x="3474718" y="145265"/>
            <a:ext cx="613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Игровые действия по карте «Лесная сказка»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2335E9-ACBE-4B40-8254-D8BF3BACC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652" y="3684116"/>
            <a:ext cx="3885640" cy="291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D45FD7-06CA-4EC5-B4E5-94CA98194473}"/>
              </a:ext>
            </a:extLst>
          </p:cNvPr>
          <p:cNvSpPr txBox="1"/>
          <p:nvPr/>
        </p:nvSpPr>
        <p:spPr>
          <a:xfrm>
            <a:off x="4385913" y="923199"/>
            <a:ext cx="35520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Вытраиваем маршрут движения.</a:t>
            </a:r>
          </a:p>
          <a:p>
            <a:pPr algn="ctr"/>
            <a:r>
              <a:rPr lang="ru-RU" dirty="0"/>
              <a:t>В пути Колобок встретится с </a:t>
            </a:r>
          </a:p>
          <a:p>
            <a:pPr algn="ctr"/>
            <a:r>
              <a:rPr lang="ru-RU" dirty="0"/>
              <a:t>разными животными. Он с ними </a:t>
            </a:r>
          </a:p>
          <a:p>
            <a:pPr algn="ctr"/>
            <a:r>
              <a:rPr lang="ru-RU" dirty="0"/>
              <a:t>будет дружить. И его никто не </a:t>
            </a:r>
          </a:p>
          <a:p>
            <a:pPr algn="ctr"/>
            <a:r>
              <a:rPr lang="ru-RU" dirty="0"/>
              <a:t>захочет съесть. А все будут </a:t>
            </a:r>
          </a:p>
          <a:p>
            <a:pPr algn="ctr"/>
            <a:r>
              <a:rPr lang="ru-RU" dirty="0"/>
              <a:t>предлагать ему поиграть, т.е.  </a:t>
            </a:r>
          </a:p>
          <a:p>
            <a:pPr algn="ctr"/>
            <a:r>
              <a:rPr lang="ru-RU" dirty="0"/>
              <a:t>определить маршрут  движения и </a:t>
            </a:r>
          </a:p>
          <a:p>
            <a:pPr algn="ctr"/>
            <a:r>
              <a:rPr lang="ru-RU" dirty="0"/>
              <a:t>выстроить правильный  код.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40305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2E642A-767C-484B-B3B6-62BEDF22BD3C}"/>
              </a:ext>
            </a:extLst>
          </p:cNvPr>
          <p:cNvSpPr txBox="1"/>
          <p:nvPr/>
        </p:nvSpPr>
        <p:spPr>
          <a:xfrm>
            <a:off x="504409" y="226108"/>
            <a:ext cx="1118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робототехнического набора </a:t>
            </a:r>
            <a:r>
              <a:rPr lang="en-US" sz="2400" b="1" dirty="0" err="1"/>
              <a:t>Matatalab</a:t>
            </a:r>
            <a:r>
              <a:rPr lang="en-US" sz="2400" b="1" dirty="0"/>
              <a:t> </a:t>
            </a:r>
            <a:r>
              <a:rPr lang="ru-RU" sz="2400" b="1" dirty="0"/>
              <a:t>в процессе организованной  образовательной деятельности «НОД «Лесной великан»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F96D78-8A25-4035-BC1D-C6ABEBBF45DA}"/>
              </a:ext>
            </a:extLst>
          </p:cNvPr>
          <p:cNvSpPr txBox="1"/>
          <p:nvPr/>
        </p:nvSpPr>
        <p:spPr>
          <a:xfrm>
            <a:off x="5445655" y="3853640"/>
            <a:ext cx="303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Дидактическая игра «</a:t>
            </a:r>
            <a:r>
              <a:rPr lang="ru-RU" dirty="0" err="1"/>
              <a:t>Пазлы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(программно-аппаратный </a:t>
            </a:r>
          </a:p>
          <a:p>
            <a:pPr algn="ctr"/>
            <a:r>
              <a:rPr lang="ru-RU" dirty="0"/>
              <a:t>комплекс «Колибри»)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FC23A93-C0BF-4170-A7E1-0C242F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C703F4-88F2-4A8A-961B-056312B585D2}"/>
              </a:ext>
            </a:extLst>
          </p:cNvPr>
          <p:cNvSpPr txBox="1"/>
          <p:nvPr/>
        </p:nvSpPr>
        <p:spPr>
          <a:xfrm>
            <a:off x="5734269" y="5615582"/>
            <a:ext cx="3552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Выстраивание алгоритма рассказа с помощью мнемодорожки, пересказ рассказа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3E16CE-2B64-4602-9752-F553A2840695}"/>
              </a:ext>
            </a:extLst>
          </p:cNvPr>
          <p:cNvSpPr txBox="1"/>
          <p:nvPr/>
        </p:nvSpPr>
        <p:spPr>
          <a:xfrm>
            <a:off x="8541110" y="3853640"/>
            <a:ext cx="35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Игровые действия по карте «Лесная сказка»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C1B51C-B48E-49F8-89E5-031D5BD61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57285" y="1391196"/>
            <a:ext cx="2814222" cy="211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FCB01A-B0B1-42DD-9DE3-D4F89065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739" y="4043778"/>
            <a:ext cx="3752297" cy="281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A075C3-D67D-49DE-B8F6-02C6EDB7A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48" y="1020139"/>
            <a:ext cx="3728839" cy="279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70BDB2-1933-427B-BC0B-410C6BD7A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588" y="1026059"/>
            <a:ext cx="3752297" cy="281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3808E6-DC52-4E2F-B8B5-32C6869768AF}"/>
              </a:ext>
            </a:extLst>
          </p:cNvPr>
          <p:cNvSpPr txBox="1"/>
          <p:nvPr/>
        </p:nvSpPr>
        <p:spPr>
          <a:xfrm>
            <a:off x="882285" y="3584087"/>
            <a:ext cx="283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Беседа в коммуникативно-</a:t>
            </a:r>
          </a:p>
          <a:p>
            <a:pPr algn="ctr"/>
            <a:r>
              <a:rPr lang="ru-RU" dirty="0"/>
              <a:t>дискуссионной форме</a:t>
            </a:r>
          </a:p>
        </p:txBody>
      </p:sp>
    </p:spTree>
    <p:extLst>
      <p:ext uri="{BB962C8B-B14F-4D97-AF65-F5344CB8AC3E}">
        <p14:creationId xmlns:p14="http://schemas.microsoft.com/office/powerpoint/2010/main" xmlns="" val="239344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C6B4B1-0BAC-4FA0-8157-DFBD0149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923" y="3050963"/>
            <a:ext cx="4814466" cy="361084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5D8FA7-3C0F-4C5B-AABF-763733333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10137"/>
            <a:ext cx="4814466" cy="361084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8FD1FA-70E6-403A-8874-00F6165C5452}"/>
              </a:ext>
            </a:extLst>
          </p:cNvPr>
          <p:cNvSpPr txBox="1"/>
          <p:nvPr/>
        </p:nvSpPr>
        <p:spPr>
          <a:xfrm>
            <a:off x="710688" y="592571"/>
            <a:ext cx="26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Карта «Снеговик»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4620F6-97A7-4C33-A488-E12429D46485}"/>
              </a:ext>
            </a:extLst>
          </p:cNvPr>
          <p:cNvSpPr txBox="1"/>
          <p:nvPr/>
        </p:nvSpPr>
        <p:spPr>
          <a:xfrm>
            <a:off x="307598" y="1436670"/>
            <a:ext cx="66752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Сложность</a:t>
            </a:r>
            <a:r>
              <a:rPr lang="ru-RU" sz="2000" dirty="0"/>
              <a:t>: лёгкая</a:t>
            </a:r>
          </a:p>
          <a:p>
            <a:r>
              <a:rPr lang="ru-RU" sz="2000" b="1" i="1" dirty="0"/>
              <a:t>Возраст </a:t>
            </a:r>
            <a:r>
              <a:rPr lang="ru-RU" sz="2000" dirty="0"/>
              <a:t>     : 5-7 лет</a:t>
            </a:r>
          </a:p>
          <a:p>
            <a:r>
              <a:rPr lang="ru-RU" sz="2000" b="1" i="1" dirty="0"/>
              <a:t>Образовательная область: </a:t>
            </a:r>
            <a:r>
              <a:rPr lang="ru-RU" sz="2000" dirty="0"/>
              <a:t>«Развитие речи»</a:t>
            </a:r>
          </a:p>
          <a:p>
            <a:r>
              <a:rPr lang="ru-RU" sz="2000" b="1" i="1" dirty="0"/>
              <a:t>Дополнительные разделы: </a:t>
            </a:r>
            <a:r>
              <a:rPr lang="ru-RU" sz="2000" dirty="0"/>
              <a:t>коррекционно – развивающая</a:t>
            </a:r>
          </a:p>
          <a:p>
            <a:r>
              <a:rPr lang="ru-RU" sz="2000" dirty="0"/>
              <a:t>деятельность.</a:t>
            </a:r>
          </a:p>
          <a:p>
            <a:r>
              <a:rPr lang="ru-RU" sz="2000" b="1" i="1" dirty="0"/>
              <a:t>Ход задания: </a:t>
            </a:r>
          </a:p>
          <a:p>
            <a:r>
              <a:rPr lang="ru-RU" sz="2000" dirty="0"/>
              <a:t>-игроки в определённой последовательности  </a:t>
            </a:r>
          </a:p>
          <a:p>
            <a:r>
              <a:rPr lang="ru-RU" sz="2000" dirty="0"/>
              <a:t>должны собрать  сюжетные картинки к рассказу </a:t>
            </a:r>
          </a:p>
          <a:p>
            <a:r>
              <a:rPr lang="ru-RU" sz="2000" dirty="0"/>
              <a:t>«Снеговик»;</a:t>
            </a:r>
          </a:p>
          <a:p>
            <a:r>
              <a:rPr lang="ru-RU" sz="2000" dirty="0"/>
              <a:t>-пересказать текст рассказа, с использованием </a:t>
            </a:r>
          </a:p>
          <a:p>
            <a:r>
              <a:rPr lang="ru-RU" sz="2000" dirty="0"/>
              <a:t>разных видов пересказа.</a:t>
            </a:r>
          </a:p>
          <a:p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99340A9-FB4D-4F0E-BD64-238795CB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94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8CA9BC-2492-42C0-9CE8-00BA1F0E09BB}"/>
              </a:ext>
            </a:extLst>
          </p:cNvPr>
          <p:cNvSpPr txBox="1"/>
          <p:nvPr/>
        </p:nvSpPr>
        <p:spPr>
          <a:xfrm>
            <a:off x="240368" y="3545387"/>
            <a:ext cx="1118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Игровые действия по карте. Выстраивание алгоритма рассказа  Обратите внимание на построение  маршрута с </a:t>
            </a:r>
          </a:p>
          <a:p>
            <a:pPr algn="ctr"/>
            <a:r>
              <a:rPr lang="ru-RU" dirty="0"/>
              <a:t>помощью палочек из набора «Дары </a:t>
            </a:r>
            <a:r>
              <a:rPr lang="ru-RU" dirty="0" err="1"/>
              <a:t>Фрёбеля</a:t>
            </a:r>
            <a:r>
              <a:rPr lang="ru-RU" dirty="0"/>
              <a:t>».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F4F04B-6E19-4618-AAF5-0C052A797854}"/>
              </a:ext>
            </a:extLst>
          </p:cNvPr>
          <p:cNvSpPr txBox="1"/>
          <p:nvPr/>
        </p:nvSpPr>
        <p:spPr>
          <a:xfrm>
            <a:off x="8409893" y="5046555"/>
            <a:ext cx="216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Пересказ рассказа с помощью </a:t>
            </a:r>
            <a:r>
              <a:rPr lang="ru-RU" dirty="0" err="1"/>
              <a:t>мнемодорожек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F7F291-77D1-4579-8B7C-D724683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FFCD6D-2989-4387-9FBD-AF0F0CAA7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215" y="907745"/>
            <a:ext cx="3417470" cy="256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D14A40-32A2-4954-BBED-1901642DA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929" y="4111511"/>
            <a:ext cx="3474041" cy="26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E158184-578F-481F-BC00-1B6BAC43F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76" y="4111511"/>
            <a:ext cx="3479953" cy="260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A28E0A-F116-47EF-9E2C-E0F1E9EB8D5E}"/>
              </a:ext>
            </a:extLst>
          </p:cNvPr>
          <p:cNvSpPr txBox="1"/>
          <p:nvPr/>
        </p:nvSpPr>
        <p:spPr>
          <a:xfrm>
            <a:off x="643271" y="103315"/>
            <a:ext cx="1118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Использование робототехнического набора </a:t>
            </a:r>
            <a:r>
              <a:rPr lang="en-US" sz="2400" b="1" dirty="0" err="1"/>
              <a:t>Matatalab</a:t>
            </a:r>
            <a:r>
              <a:rPr lang="en-US" sz="2400" b="1" dirty="0"/>
              <a:t> </a:t>
            </a:r>
            <a:r>
              <a:rPr lang="ru-RU" sz="2400" b="1" dirty="0"/>
              <a:t>в процессе организованной  образовательной деятельности «Зимние забавы»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072B81-EFC5-4674-903C-5E93292E2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6311" y="899077"/>
            <a:ext cx="3412023" cy="255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335A50-86A2-4A1D-A6C8-3FB9E05F3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18" y="907745"/>
            <a:ext cx="3417471" cy="256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525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568066-86F5-4EC1-BDC0-FD119206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70619-53F7-410E-822C-120C53148E7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F4DCEB-B7AF-4EB9-BFEE-65D5A48D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210" y="576761"/>
            <a:ext cx="5270715" cy="395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D1CF5F-658E-422D-B075-C6446ECC24D6}"/>
              </a:ext>
            </a:extLst>
          </p:cNvPr>
          <p:cNvSpPr txBox="1"/>
          <p:nvPr/>
        </p:nvSpPr>
        <p:spPr>
          <a:xfrm>
            <a:off x="3359498" y="5103783"/>
            <a:ext cx="464501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Использование препятствий на пути следования робота, в виде карточек с изображением снежинок.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318D11-5B4E-46DE-B839-43E4D585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0598">
            <a:off x="567467" y="296315"/>
            <a:ext cx="4862192" cy="4320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0320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669</Words>
  <Application>Microsoft Office PowerPoint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«MatataLAB в речевом развитии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«Мататалаб в речевом развитии детей дошкольного возраста»</dc:title>
  <dc:creator>User</dc:creator>
  <cp:lastModifiedBy>User</cp:lastModifiedBy>
  <cp:revision>17</cp:revision>
  <dcterms:created xsi:type="dcterms:W3CDTF">2021-03-15T17:16:53Z</dcterms:created>
  <dcterms:modified xsi:type="dcterms:W3CDTF">2021-04-26T08:55:41Z</dcterms:modified>
</cp:coreProperties>
</file>