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9144000" cy="6858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278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0090" y="209549"/>
            <a:ext cx="8103819" cy="2159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51789" y="1718310"/>
            <a:ext cx="7440421" cy="3345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jpg"/><Relationship Id="rId7" Type="http://schemas.openxmlformats.org/officeDocument/2006/relationships/image" Target="../media/image25.png"/><Relationship Id="rId12" Type="http://schemas.openxmlformats.org/officeDocument/2006/relationships/image" Target="../media/image30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jp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jp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858636"/>
            <a:ext cx="8103819" cy="854593"/>
          </a:xfrm>
          <a:prstGeom prst="rect">
            <a:avLst/>
          </a:prstGeom>
        </p:spPr>
        <p:txBody>
          <a:bodyPr vert="horz" wrap="square" lIns="0" tIns="175768" rIns="0" bIns="0" rtlCol="0">
            <a:spAutoFit/>
          </a:bodyPr>
          <a:lstStyle/>
          <a:p>
            <a:pPr marL="267335" algn="ctr">
              <a:lnSpc>
                <a:spcPct val="100000"/>
              </a:lnSpc>
              <a:spcBef>
                <a:spcPts val="375"/>
              </a:spcBef>
            </a:pPr>
            <a:r>
              <a:rPr sz="4400" spc="-10" dirty="0" smtClean="0"/>
              <a:t>«</a:t>
            </a:r>
            <a:r>
              <a:rPr sz="4400" spc="-10" dirty="0"/>
              <a:t>ПиктоМир»</a:t>
            </a:r>
            <a:endParaRPr sz="44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713229"/>
            <a:ext cx="9144000" cy="514476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0090" y="209549"/>
            <a:ext cx="7998459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95"/>
              </a:spcBef>
              <a:tabLst>
                <a:tab pos="5574665" algn="l"/>
              </a:tabLst>
            </a:pPr>
            <a:r>
              <a:rPr spc="-10" dirty="0"/>
              <a:t>Цифровая</a:t>
            </a:r>
            <a:r>
              <a:rPr spc="-110" dirty="0"/>
              <a:t> </a:t>
            </a:r>
            <a:r>
              <a:rPr spc="-20" dirty="0"/>
              <a:t>образовательная</a:t>
            </a:r>
            <a:r>
              <a:rPr spc="-125" dirty="0"/>
              <a:t> </a:t>
            </a:r>
            <a:r>
              <a:rPr spc="-10" dirty="0"/>
              <a:t>среда</a:t>
            </a:r>
            <a:r>
              <a:rPr dirty="0"/>
              <a:t>	</a:t>
            </a:r>
            <a:r>
              <a:rPr spc="-10" dirty="0"/>
              <a:t>ПиктоМир</a:t>
            </a:r>
          </a:p>
          <a:p>
            <a:pPr marL="12700" marR="5080" indent="-1905" algn="ctr">
              <a:lnSpc>
                <a:spcPct val="100000"/>
              </a:lnSpc>
            </a:pPr>
            <a:r>
              <a:rPr spc="-20" dirty="0"/>
              <a:t>допускает</a:t>
            </a:r>
            <a:r>
              <a:rPr spc="-70" dirty="0"/>
              <a:t> </a:t>
            </a:r>
            <a:r>
              <a:rPr spc="-10" dirty="0"/>
              <a:t>безэкранное</a:t>
            </a:r>
            <a:r>
              <a:rPr spc="-65" dirty="0"/>
              <a:t> </a:t>
            </a:r>
            <a:r>
              <a:rPr spc="-20" dirty="0"/>
              <a:t>программирование</a:t>
            </a:r>
            <a:r>
              <a:rPr spc="-65" dirty="0"/>
              <a:t> </a:t>
            </a:r>
            <a:r>
              <a:rPr spc="-10" dirty="0"/>
              <a:t>путем </a:t>
            </a:r>
            <a:r>
              <a:rPr spc="-20" dirty="0"/>
              <a:t>свободной</a:t>
            </a:r>
            <a:r>
              <a:rPr spc="-100" dirty="0"/>
              <a:t> </a:t>
            </a:r>
            <a:r>
              <a:rPr spc="-25" dirty="0"/>
              <a:t>компоновки</a:t>
            </a:r>
            <a:r>
              <a:rPr spc="-85" dirty="0"/>
              <a:t> </a:t>
            </a:r>
            <a:r>
              <a:rPr dirty="0"/>
              <a:t>программы</a:t>
            </a:r>
            <a:r>
              <a:rPr spc="-80" dirty="0"/>
              <a:t> </a:t>
            </a:r>
            <a:r>
              <a:rPr dirty="0"/>
              <a:t>из</a:t>
            </a:r>
            <a:r>
              <a:rPr spc="-90" dirty="0"/>
              <a:t> </a:t>
            </a:r>
            <a:r>
              <a:rPr spc="-10" dirty="0"/>
              <a:t>карточек </a:t>
            </a:r>
            <a:r>
              <a:rPr dirty="0"/>
              <a:t>или</a:t>
            </a:r>
            <a:r>
              <a:rPr spc="-85" dirty="0"/>
              <a:t> </a:t>
            </a:r>
            <a:r>
              <a:rPr spc="-25" dirty="0"/>
              <a:t>кубиков,</a:t>
            </a:r>
            <a:r>
              <a:rPr spc="-85" dirty="0"/>
              <a:t> </a:t>
            </a:r>
            <a:r>
              <a:rPr dirty="0"/>
              <a:t>без</a:t>
            </a:r>
            <a:r>
              <a:rPr spc="-85" dirty="0"/>
              <a:t> </a:t>
            </a:r>
            <a:r>
              <a:rPr spc="-20" dirty="0"/>
              <a:t>использования</a:t>
            </a:r>
            <a:r>
              <a:rPr spc="-85" dirty="0"/>
              <a:t> </a:t>
            </a:r>
            <a:r>
              <a:rPr spc="-10" dirty="0" err="1"/>
              <a:t>дополнительных</a:t>
            </a:r>
            <a:r>
              <a:rPr spc="-10" dirty="0"/>
              <a:t> </a:t>
            </a:r>
            <a:r>
              <a:rPr spc="-10" dirty="0" err="1" smtClean="0"/>
              <a:t>устройств</a:t>
            </a:r>
            <a:endParaRPr spc="-1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1073" y="2418207"/>
            <a:ext cx="3288411" cy="2376297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43510" y="2372232"/>
            <a:ext cx="8950960" cy="4373245"/>
            <a:chOff x="143510" y="2372232"/>
            <a:chExt cx="8950960" cy="437324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40565" y="4811203"/>
              <a:ext cx="1953556" cy="193423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43510" y="5288152"/>
              <a:ext cx="7212330" cy="0"/>
            </a:xfrm>
            <a:custGeom>
              <a:avLst/>
              <a:gdLst/>
              <a:ahLst/>
              <a:cxnLst/>
              <a:rect l="l" t="t" r="r" b="b"/>
              <a:pathLst>
                <a:path w="7212330">
                  <a:moveTo>
                    <a:pt x="0" y="0"/>
                  </a:moveTo>
                  <a:lnTo>
                    <a:pt x="7212076" y="0"/>
                  </a:lnTo>
                </a:path>
              </a:pathLst>
            </a:custGeom>
            <a:ln w="76200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91813" y="2372232"/>
              <a:ext cx="4308729" cy="251548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893165" y="5398109"/>
            <a:ext cx="5844540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Дети</a:t>
            </a:r>
            <a:r>
              <a:rPr sz="2000" b="1" i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в</a:t>
            </a:r>
            <a:r>
              <a:rPr sz="2000" b="1" i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средней</a:t>
            </a:r>
            <a:r>
              <a:rPr sz="2000" b="1" i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группе</a:t>
            </a:r>
            <a:r>
              <a:rPr sz="2000" b="1" i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на</a:t>
            </a:r>
            <a:r>
              <a:rPr sz="2000" b="1" i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планшетах</a:t>
            </a:r>
            <a:r>
              <a:rPr sz="2000" b="1" i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не</a:t>
            </a:r>
            <a:r>
              <a:rPr sz="2000" b="1" i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работают</a:t>
            </a:r>
            <a:endParaRPr sz="2000" dirty="0">
              <a:latin typeface="Times New Roman"/>
              <a:cs typeface="Times New Roman"/>
            </a:endParaRPr>
          </a:p>
          <a:p>
            <a:pPr marL="1905" algn="ctr">
              <a:lnSpc>
                <a:spcPct val="100000"/>
              </a:lnSpc>
              <a:spcBef>
                <a:spcPts val="5"/>
              </a:spcBef>
            </a:pP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(согласно</a:t>
            </a:r>
            <a:r>
              <a:rPr sz="2000" b="1" i="1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новой</a:t>
            </a:r>
            <a:r>
              <a:rPr sz="2000" b="1" i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редакции</a:t>
            </a:r>
            <a:r>
              <a:rPr sz="2000" b="1" i="1" spc="4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САНПИН</a:t>
            </a:r>
            <a:r>
              <a:rPr sz="2000" b="1" i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2021)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8236" y="1504264"/>
            <a:ext cx="7775575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ЦОС</a:t>
            </a:r>
            <a:r>
              <a:rPr sz="3200" spc="-110" dirty="0"/>
              <a:t> </a:t>
            </a:r>
            <a:r>
              <a:rPr sz="3200" dirty="0"/>
              <a:t>ПиктоМир</a:t>
            </a:r>
            <a:r>
              <a:rPr sz="3200" spc="-105" dirty="0"/>
              <a:t> </a:t>
            </a:r>
            <a:r>
              <a:rPr sz="3200" dirty="0"/>
              <a:t>включает</a:t>
            </a:r>
            <a:r>
              <a:rPr sz="3200" spc="-100" dirty="0"/>
              <a:t> </a:t>
            </a:r>
            <a:r>
              <a:rPr sz="3200" dirty="0"/>
              <a:t>богатый</a:t>
            </a:r>
            <a:r>
              <a:rPr sz="3200" spc="-95" dirty="0"/>
              <a:t> </a:t>
            </a:r>
            <a:r>
              <a:rPr sz="3200" spc="-10" dirty="0"/>
              <a:t>набор </a:t>
            </a:r>
            <a:r>
              <a:rPr sz="3200" dirty="0"/>
              <a:t>обстановок,</a:t>
            </a:r>
            <a:r>
              <a:rPr sz="3200" spc="-95" dirty="0"/>
              <a:t> </a:t>
            </a:r>
            <a:r>
              <a:rPr sz="3200" dirty="0"/>
              <a:t>в</a:t>
            </a:r>
            <a:r>
              <a:rPr sz="3200" spc="-65" dirty="0"/>
              <a:t> </a:t>
            </a:r>
            <a:r>
              <a:rPr sz="3200" dirty="0"/>
              <a:t>которых</a:t>
            </a:r>
            <a:r>
              <a:rPr sz="3200" spc="-90" dirty="0"/>
              <a:t> </a:t>
            </a:r>
            <a:r>
              <a:rPr sz="3200" spc="-10" dirty="0"/>
              <a:t>действуют </a:t>
            </a:r>
            <a:r>
              <a:rPr sz="3200" dirty="0"/>
              <a:t>реальные</a:t>
            </a:r>
            <a:r>
              <a:rPr sz="3200" spc="-45" dirty="0"/>
              <a:t> </a:t>
            </a:r>
            <a:r>
              <a:rPr sz="3200" dirty="0"/>
              <a:t>и</a:t>
            </a:r>
            <a:r>
              <a:rPr sz="3200" spc="-45" dirty="0"/>
              <a:t> </a:t>
            </a:r>
            <a:r>
              <a:rPr sz="3200" dirty="0" err="1"/>
              <a:t>виртуальные</a:t>
            </a:r>
            <a:r>
              <a:rPr sz="3200" spc="-75" dirty="0"/>
              <a:t> </a:t>
            </a:r>
            <a:r>
              <a:rPr sz="3200" spc="-10" dirty="0" err="1" smtClean="0"/>
              <a:t>роботы</a:t>
            </a:r>
            <a:endParaRPr sz="3200" dirty="0"/>
          </a:p>
        </p:txBody>
      </p:sp>
      <p:sp>
        <p:nvSpPr>
          <p:cNvPr id="3" name="object 3"/>
          <p:cNvSpPr/>
          <p:nvPr/>
        </p:nvSpPr>
        <p:spPr>
          <a:xfrm>
            <a:off x="910120" y="3645027"/>
            <a:ext cx="7212330" cy="0"/>
          </a:xfrm>
          <a:custGeom>
            <a:avLst/>
            <a:gdLst/>
            <a:ahLst/>
            <a:cxnLst/>
            <a:rect l="l" t="t" r="r" b="b"/>
            <a:pathLst>
              <a:path w="7212330">
                <a:moveTo>
                  <a:pt x="0" y="0"/>
                </a:moveTo>
                <a:lnTo>
                  <a:pt x="7212037" y="0"/>
                </a:lnTo>
              </a:path>
            </a:pathLst>
          </a:custGeom>
          <a:ln w="76200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91233" y="3855404"/>
            <a:ext cx="2975012" cy="294558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88032" y="208026"/>
            <a:ext cx="596265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«Роботы</a:t>
            </a:r>
            <a:r>
              <a:rPr sz="3200" spc="-120" dirty="0"/>
              <a:t> </a:t>
            </a:r>
            <a:r>
              <a:rPr sz="3200" dirty="0"/>
              <a:t>-</a:t>
            </a:r>
            <a:r>
              <a:rPr sz="3200" spc="-70" dirty="0"/>
              <a:t> </a:t>
            </a:r>
            <a:r>
              <a:rPr sz="3200" dirty="0"/>
              <a:t>исполнители</a:t>
            </a:r>
            <a:r>
              <a:rPr sz="3200" spc="-70" dirty="0"/>
              <a:t> </a:t>
            </a:r>
            <a:r>
              <a:rPr sz="3200" spc="-10" dirty="0"/>
              <a:t>команд»</a:t>
            </a:r>
            <a:endParaRPr sz="3200"/>
          </a:p>
        </p:txBody>
      </p:sp>
      <p:grpSp>
        <p:nvGrpSpPr>
          <p:cNvPr id="3" name="object 3"/>
          <p:cNvGrpSpPr/>
          <p:nvPr/>
        </p:nvGrpSpPr>
        <p:grpSpPr>
          <a:xfrm>
            <a:off x="0" y="1048511"/>
            <a:ext cx="9116060" cy="5809615"/>
            <a:chOff x="0" y="1048511"/>
            <a:chExt cx="9116060" cy="58096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048511"/>
              <a:ext cx="9115841" cy="580948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20139" y="4355591"/>
              <a:ext cx="2549652" cy="229057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15567" y="5934455"/>
              <a:ext cx="2045208" cy="61874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181392" y="4397755"/>
              <a:ext cx="2427605" cy="2167890"/>
            </a:xfrm>
            <a:custGeom>
              <a:avLst/>
              <a:gdLst/>
              <a:ahLst/>
              <a:cxnLst/>
              <a:rect l="l" t="t" r="r" b="b"/>
              <a:pathLst>
                <a:path w="2427604" h="2167890">
                  <a:moveTo>
                    <a:pt x="2141562" y="1407502"/>
                  </a:moveTo>
                  <a:lnTo>
                    <a:pt x="126580" y="1407502"/>
                  </a:lnTo>
                  <a:lnTo>
                    <a:pt x="77318" y="1417455"/>
                  </a:lnTo>
                  <a:lnTo>
                    <a:pt x="37082" y="1444598"/>
                  </a:lnTo>
                  <a:lnTo>
                    <a:pt x="9950" y="1484853"/>
                  </a:lnTo>
                  <a:lnTo>
                    <a:pt x="0" y="1534147"/>
                  </a:lnTo>
                  <a:lnTo>
                    <a:pt x="0" y="2040674"/>
                  </a:lnTo>
                  <a:lnTo>
                    <a:pt x="9950" y="2089967"/>
                  </a:lnTo>
                  <a:lnTo>
                    <a:pt x="37082" y="2130223"/>
                  </a:lnTo>
                  <a:lnTo>
                    <a:pt x="77318" y="2157365"/>
                  </a:lnTo>
                  <a:lnTo>
                    <a:pt x="126580" y="2167318"/>
                  </a:lnTo>
                  <a:lnTo>
                    <a:pt x="2141562" y="2167318"/>
                  </a:lnTo>
                  <a:lnTo>
                    <a:pt x="2190888" y="2157365"/>
                  </a:lnTo>
                  <a:lnTo>
                    <a:pt x="2231177" y="2130223"/>
                  </a:lnTo>
                  <a:lnTo>
                    <a:pt x="2258345" y="2089967"/>
                  </a:lnTo>
                  <a:lnTo>
                    <a:pt x="2268308" y="2040674"/>
                  </a:lnTo>
                  <a:lnTo>
                    <a:pt x="2268308" y="1534147"/>
                  </a:lnTo>
                  <a:lnTo>
                    <a:pt x="2258345" y="1484853"/>
                  </a:lnTo>
                  <a:lnTo>
                    <a:pt x="2231177" y="1444598"/>
                  </a:lnTo>
                  <a:lnTo>
                    <a:pt x="2190888" y="1417455"/>
                  </a:lnTo>
                  <a:lnTo>
                    <a:pt x="2141562" y="1407502"/>
                  </a:lnTo>
                  <a:close/>
                </a:path>
                <a:path w="2427604" h="2167890">
                  <a:moveTo>
                    <a:pt x="2427058" y="0"/>
                  </a:moveTo>
                  <a:lnTo>
                    <a:pt x="1323174" y="1407502"/>
                  </a:lnTo>
                  <a:lnTo>
                    <a:pt x="1890229" y="1407502"/>
                  </a:lnTo>
                  <a:lnTo>
                    <a:pt x="2427058" y="0"/>
                  </a:lnTo>
                  <a:close/>
                </a:path>
              </a:pathLst>
            </a:custGeom>
            <a:solidFill>
              <a:srgbClr val="46C4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81392" y="4397755"/>
              <a:ext cx="2427605" cy="2167890"/>
            </a:xfrm>
            <a:custGeom>
              <a:avLst/>
              <a:gdLst/>
              <a:ahLst/>
              <a:cxnLst/>
              <a:rect l="l" t="t" r="r" b="b"/>
              <a:pathLst>
                <a:path w="2427604" h="2167890">
                  <a:moveTo>
                    <a:pt x="0" y="1534147"/>
                  </a:moveTo>
                  <a:lnTo>
                    <a:pt x="9950" y="1484853"/>
                  </a:lnTo>
                  <a:lnTo>
                    <a:pt x="37082" y="1444598"/>
                  </a:lnTo>
                  <a:lnTo>
                    <a:pt x="77318" y="1417455"/>
                  </a:lnTo>
                  <a:lnTo>
                    <a:pt x="126580" y="1407502"/>
                  </a:lnTo>
                  <a:lnTo>
                    <a:pt x="1323174" y="1407502"/>
                  </a:lnTo>
                  <a:lnTo>
                    <a:pt x="2427058" y="0"/>
                  </a:lnTo>
                  <a:lnTo>
                    <a:pt x="1890229" y="1407502"/>
                  </a:lnTo>
                  <a:lnTo>
                    <a:pt x="2141562" y="1407502"/>
                  </a:lnTo>
                  <a:lnTo>
                    <a:pt x="2190888" y="1417455"/>
                  </a:lnTo>
                  <a:lnTo>
                    <a:pt x="2231177" y="1444598"/>
                  </a:lnTo>
                  <a:lnTo>
                    <a:pt x="2258345" y="1484853"/>
                  </a:lnTo>
                  <a:lnTo>
                    <a:pt x="2268308" y="1534147"/>
                  </a:lnTo>
                  <a:lnTo>
                    <a:pt x="2268308" y="1724088"/>
                  </a:lnTo>
                  <a:lnTo>
                    <a:pt x="2268308" y="2040674"/>
                  </a:lnTo>
                  <a:lnTo>
                    <a:pt x="2258345" y="2089967"/>
                  </a:lnTo>
                  <a:lnTo>
                    <a:pt x="2231177" y="2130223"/>
                  </a:lnTo>
                  <a:lnTo>
                    <a:pt x="2190888" y="2157365"/>
                  </a:lnTo>
                  <a:lnTo>
                    <a:pt x="2141562" y="2167318"/>
                  </a:lnTo>
                  <a:lnTo>
                    <a:pt x="1890229" y="2167318"/>
                  </a:lnTo>
                  <a:lnTo>
                    <a:pt x="1323174" y="2167318"/>
                  </a:lnTo>
                  <a:lnTo>
                    <a:pt x="126580" y="2167318"/>
                  </a:lnTo>
                  <a:lnTo>
                    <a:pt x="77318" y="2157365"/>
                  </a:lnTo>
                  <a:lnTo>
                    <a:pt x="37082" y="2130223"/>
                  </a:lnTo>
                  <a:lnTo>
                    <a:pt x="9950" y="2089967"/>
                  </a:lnTo>
                  <a:lnTo>
                    <a:pt x="0" y="2040674"/>
                  </a:lnTo>
                  <a:lnTo>
                    <a:pt x="0" y="1724088"/>
                  </a:lnTo>
                  <a:lnTo>
                    <a:pt x="0" y="1534147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297305" y="6011976"/>
            <a:ext cx="15557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imes New Roman"/>
                <a:cs typeface="Times New Roman"/>
              </a:rPr>
              <a:t>Робот</a:t>
            </a:r>
            <a:r>
              <a:rPr sz="2000" b="1" spc="-12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Вертун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251203" y="1007363"/>
            <a:ext cx="2212975" cy="1958339"/>
            <a:chOff x="1251203" y="1007363"/>
            <a:chExt cx="2212975" cy="1958339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51203" y="1007363"/>
              <a:ext cx="2212848" cy="195833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60347" y="1310639"/>
              <a:ext cx="2017776" cy="61874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313687" y="1048511"/>
              <a:ext cx="2088514" cy="1835150"/>
            </a:xfrm>
            <a:custGeom>
              <a:avLst/>
              <a:gdLst/>
              <a:ahLst/>
              <a:cxnLst/>
              <a:rect l="l" t="t" r="r" b="b"/>
              <a:pathLst>
                <a:path w="2088514" h="1835150">
                  <a:moveTo>
                    <a:pt x="870076" y="1027938"/>
                  </a:moveTo>
                  <a:lnTo>
                    <a:pt x="347980" y="1027938"/>
                  </a:lnTo>
                  <a:lnTo>
                    <a:pt x="61595" y="1834768"/>
                  </a:lnTo>
                  <a:lnTo>
                    <a:pt x="870076" y="1027938"/>
                  </a:lnTo>
                  <a:close/>
                </a:path>
                <a:path w="2088514" h="1835150">
                  <a:moveTo>
                    <a:pt x="1916811" y="0"/>
                  </a:moveTo>
                  <a:lnTo>
                    <a:pt x="171323" y="0"/>
                  </a:lnTo>
                  <a:lnTo>
                    <a:pt x="125779" y="6120"/>
                  </a:lnTo>
                  <a:lnTo>
                    <a:pt x="84854" y="23391"/>
                  </a:lnTo>
                  <a:lnTo>
                    <a:pt x="50180" y="50180"/>
                  </a:lnTo>
                  <a:lnTo>
                    <a:pt x="23391" y="84854"/>
                  </a:lnTo>
                  <a:lnTo>
                    <a:pt x="6120" y="125779"/>
                  </a:lnTo>
                  <a:lnTo>
                    <a:pt x="0" y="171323"/>
                  </a:lnTo>
                  <a:lnTo>
                    <a:pt x="0" y="856614"/>
                  </a:lnTo>
                  <a:lnTo>
                    <a:pt x="6120" y="902158"/>
                  </a:lnTo>
                  <a:lnTo>
                    <a:pt x="23391" y="943083"/>
                  </a:lnTo>
                  <a:lnTo>
                    <a:pt x="50180" y="977757"/>
                  </a:lnTo>
                  <a:lnTo>
                    <a:pt x="84854" y="1004546"/>
                  </a:lnTo>
                  <a:lnTo>
                    <a:pt x="125779" y="1021817"/>
                  </a:lnTo>
                  <a:lnTo>
                    <a:pt x="171323" y="1027938"/>
                  </a:lnTo>
                  <a:lnTo>
                    <a:pt x="1916811" y="1027938"/>
                  </a:lnTo>
                  <a:lnTo>
                    <a:pt x="1962354" y="1021817"/>
                  </a:lnTo>
                  <a:lnTo>
                    <a:pt x="2003279" y="1004546"/>
                  </a:lnTo>
                  <a:lnTo>
                    <a:pt x="2037953" y="977757"/>
                  </a:lnTo>
                  <a:lnTo>
                    <a:pt x="2064742" y="943083"/>
                  </a:lnTo>
                  <a:lnTo>
                    <a:pt x="2082013" y="902158"/>
                  </a:lnTo>
                  <a:lnTo>
                    <a:pt x="2088134" y="856614"/>
                  </a:lnTo>
                  <a:lnTo>
                    <a:pt x="2088134" y="171323"/>
                  </a:lnTo>
                  <a:lnTo>
                    <a:pt x="2082013" y="125779"/>
                  </a:lnTo>
                  <a:lnTo>
                    <a:pt x="2064742" y="84854"/>
                  </a:lnTo>
                  <a:lnTo>
                    <a:pt x="2037953" y="50180"/>
                  </a:lnTo>
                  <a:lnTo>
                    <a:pt x="2003279" y="23391"/>
                  </a:lnTo>
                  <a:lnTo>
                    <a:pt x="1962354" y="6120"/>
                  </a:lnTo>
                  <a:lnTo>
                    <a:pt x="1916811" y="0"/>
                  </a:lnTo>
                  <a:close/>
                </a:path>
              </a:pathLst>
            </a:custGeom>
            <a:solidFill>
              <a:srgbClr val="46C4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313687" y="1048511"/>
              <a:ext cx="2088514" cy="1835150"/>
            </a:xfrm>
            <a:custGeom>
              <a:avLst/>
              <a:gdLst/>
              <a:ahLst/>
              <a:cxnLst/>
              <a:rect l="l" t="t" r="r" b="b"/>
              <a:pathLst>
                <a:path w="2088514" h="1835150">
                  <a:moveTo>
                    <a:pt x="2088134" y="171323"/>
                  </a:moveTo>
                  <a:lnTo>
                    <a:pt x="2082013" y="125779"/>
                  </a:lnTo>
                  <a:lnTo>
                    <a:pt x="2064742" y="84854"/>
                  </a:lnTo>
                  <a:lnTo>
                    <a:pt x="2037953" y="50180"/>
                  </a:lnTo>
                  <a:lnTo>
                    <a:pt x="2003279" y="23391"/>
                  </a:lnTo>
                  <a:lnTo>
                    <a:pt x="1962354" y="6120"/>
                  </a:lnTo>
                  <a:lnTo>
                    <a:pt x="1916811" y="0"/>
                  </a:lnTo>
                  <a:lnTo>
                    <a:pt x="870076" y="0"/>
                  </a:lnTo>
                  <a:lnTo>
                    <a:pt x="347980" y="0"/>
                  </a:lnTo>
                  <a:lnTo>
                    <a:pt x="171323" y="0"/>
                  </a:lnTo>
                  <a:lnTo>
                    <a:pt x="125779" y="6120"/>
                  </a:lnTo>
                  <a:lnTo>
                    <a:pt x="84854" y="23391"/>
                  </a:lnTo>
                  <a:lnTo>
                    <a:pt x="50180" y="50180"/>
                  </a:lnTo>
                  <a:lnTo>
                    <a:pt x="23391" y="84854"/>
                  </a:lnTo>
                  <a:lnTo>
                    <a:pt x="6120" y="125779"/>
                  </a:lnTo>
                  <a:lnTo>
                    <a:pt x="0" y="171323"/>
                  </a:lnTo>
                  <a:lnTo>
                    <a:pt x="0" y="599693"/>
                  </a:lnTo>
                  <a:lnTo>
                    <a:pt x="0" y="856614"/>
                  </a:lnTo>
                  <a:lnTo>
                    <a:pt x="6120" y="902158"/>
                  </a:lnTo>
                  <a:lnTo>
                    <a:pt x="23391" y="943083"/>
                  </a:lnTo>
                  <a:lnTo>
                    <a:pt x="50180" y="977757"/>
                  </a:lnTo>
                  <a:lnTo>
                    <a:pt x="84854" y="1004546"/>
                  </a:lnTo>
                  <a:lnTo>
                    <a:pt x="125779" y="1021817"/>
                  </a:lnTo>
                  <a:lnTo>
                    <a:pt x="171323" y="1027938"/>
                  </a:lnTo>
                  <a:lnTo>
                    <a:pt x="347980" y="1027938"/>
                  </a:lnTo>
                  <a:lnTo>
                    <a:pt x="61595" y="1834768"/>
                  </a:lnTo>
                  <a:lnTo>
                    <a:pt x="870076" y="1027938"/>
                  </a:lnTo>
                  <a:lnTo>
                    <a:pt x="1916811" y="1027938"/>
                  </a:lnTo>
                  <a:lnTo>
                    <a:pt x="1962354" y="1021817"/>
                  </a:lnTo>
                  <a:lnTo>
                    <a:pt x="2003279" y="1004546"/>
                  </a:lnTo>
                  <a:lnTo>
                    <a:pt x="2037953" y="977757"/>
                  </a:lnTo>
                  <a:lnTo>
                    <a:pt x="2064742" y="943083"/>
                  </a:lnTo>
                  <a:lnTo>
                    <a:pt x="2082013" y="902158"/>
                  </a:lnTo>
                  <a:lnTo>
                    <a:pt x="2088134" y="856614"/>
                  </a:lnTo>
                  <a:lnTo>
                    <a:pt x="2088134" y="599693"/>
                  </a:lnTo>
                  <a:lnTo>
                    <a:pt x="2088134" y="171323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442719" y="1388490"/>
            <a:ext cx="15894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imes New Roman"/>
                <a:cs typeface="Times New Roman"/>
              </a:rPr>
              <a:t>Робот</a:t>
            </a:r>
            <a:r>
              <a:rPr sz="2000" b="1" spc="-12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Двигун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678423" y="1036319"/>
            <a:ext cx="2502535" cy="1623060"/>
            <a:chOff x="5678423" y="1036319"/>
            <a:chExt cx="2502535" cy="1623060"/>
          </a:xfrm>
        </p:grpSpPr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82995" y="1036319"/>
              <a:ext cx="2497836" cy="162306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78423" y="1207007"/>
              <a:ext cx="2150364" cy="618744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5744971" y="1078356"/>
              <a:ext cx="2374265" cy="1499235"/>
            </a:xfrm>
            <a:custGeom>
              <a:avLst/>
              <a:gdLst/>
              <a:ahLst/>
              <a:cxnLst/>
              <a:rect l="l" t="t" r="r" b="b"/>
              <a:pathLst>
                <a:path w="2374265" h="1499235">
                  <a:moveTo>
                    <a:pt x="1740280" y="759840"/>
                  </a:moveTo>
                  <a:lnTo>
                    <a:pt x="1218183" y="759840"/>
                  </a:lnTo>
                  <a:lnTo>
                    <a:pt x="2374264" y="1499234"/>
                  </a:lnTo>
                  <a:lnTo>
                    <a:pt x="1740280" y="759840"/>
                  </a:lnTo>
                  <a:close/>
                </a:path>
                <a:path w="2374265" h="1499235">
                  <a:moveTo>
                    <a:pt x="1961642" y="0"/>
                  </a:moveTo>
                  <a:lnTo>
                    <a:pt x="126745" y="0"/>
                  </a:lnTo>
                  <a:lnTo>
                    <a:pt x="77420" y="9943"/>
                  </a:lnTo>
                  <a:lnTo>
                    <a:pt x="37131" y="37068"/>
                  </a:lnTo>
                  <a:lnTo>
                    <a:pt x="9963" y="77313"/>
                  </a:lnTo>
                  <a:lnTo>
                    <a:pt x="0" y="126618"/>
                  </a:lnTo>
                  <a:lnTo>
                    <a:pt x="0" y="633221"/>
                  </a:lnTo>
                  <a:lnTo>
                    <a:pt x="9963" y="682474"/>
                  </a:lnTo>
                  <a:lnTo>
                    <a:pt x="37131" y="722725"/>
                  </a:lnTo>
                  <a:lnTo>
                    <a:pt x="77420" y="749879"/>
                  </a:lnTo>
                  <a:lnTo>
                    <a:pt x="126745" y="759840"/>
                  </a:lnTo>
                  <a:lnTo>
                    <a:pt x="1961642" y="759840"/>
                  </a:lnTo>
                  <a:lnTo>
                    <a:pt x="2010947" y="749879"/>
                  </a:lnTo>
                  <a:lnTo>
                    <a:pt x="2051192" y="722725"/>
                  </a:lnTo>
                  <a:lnTo>
                    <a:pt x="2078317" y="682474"/>
                  </a:lnTo>
                  <a:lnTo>
                    <a:pt x="2088260" y="633221"/>
                  </a:lnTo>
                  <a:lnTo>
                    <a:pt x="2088260" y="126618"/>
                  </a:lnTo>
                  <a:lnTo>
                    <a:pt x="2078317" y="77313"/>
                  </a:lnTo>
                  <a:lnTo>
                    <a:pt x="2051192" y="37068"/>
                  </a:lnTo>
                  <a:lnTo>
                    <a:pt x="2010947" y="9943"/>
                  </a:lnTo>
                  <a:lnTo>
                    <a:pt x="1961642" y="0"/>
                  </a:lnTo>
                  <a:close/>
                </a:path>
              </a:pathLst>
            </a:custGeom>
            <a:solidFill>
              <a:srgbClr val="46C4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744971" y="1078356"/>
              <a:ext cx="2374265" cy="1499235"/>
            </a:xfrm>
            <a:custGeom>
              <a:avLst/>
              <a:gdLst/>
              <a:ahLst/>
              <a:cxnLst/>
              <a:rect l="l" t="t" r="r" b="b"/>
              <a:pathLst>
                <a:path w="2374265" h="1499235">
                  <a:moveTo>
                    <a:pt x="0" y="126618"/>
                  </a:moveTo>
                  <a:lnTo>
                    <a:pt x="9963" y="77313"/>
                  </a:lnTo>
                  <a:lnTo>
                    <a:pt x="37131" y="37068"/>
                  </a:lnTo>
                  <a:lnTo>
                    <a:pt x="77420" y="9943"/>
                  </a:lnTo>
                  <a:lnTo>
                    <a:pt x="126745" y="0"/>
                  </a:lnTo>
                  <a:lnTo>
                    <a:pt x="1218183" y="0"/>
                  </a:lnTo>
                  <a:lnTo>
                    <a:pt x="1740280" y="0"/>
                  </a:lnTo>
                  <a:lnTo>
                    <a:pt x="1961642" y="0"/>
                  </a:lnTo>
                  <a:lnTo>
                    <a:pt x="2010947" y="9943"/>
                  </a:lnTo>
                  <a:lnTo>
                    <a:pt x="2051192" y="37068"/>
                  </a:lnTo>
                  <a:lnTo>
                    <a:pt x="2078317" y="77313"/>
                  </a:lnTo>
                  <a:lnTo>
                    <a:pt x="2088260" y="126618"/>
                  </a:lnTo>
                  <a:lnTo>
                    <a:pt x="2088260" y="443229"/>
                  </a:lnTo>
                  <a:lnTo>
                    <a:pt x="2088260" y="633221"/>
                  </a:lnTo>
                  <a:lnTo>
                    <a:pt x="2078317" y="682474"/>
                  </a:lnTo>
                  <a:lnTo>
                    <a:pt x="2051192" y="722725"/>
                  </a:lnTo>
                  <a:lnTo>
                    <a:pt x="2010947" y="749879"/>
                  </a:lnTo>
                  <a:lnTo>
                    <a:pt x="1961642" y="759840"/>
                  </a:lnTo>
                  <a:lnTo>
                    <a:pt x="1740280" y="759840"/>
                  </a:lnTo>
                  <a:lnTo>
                    <a:pt x="2374264" y="1499234"/>
                  </a:lnTo>
                  <a:lnTo>
                    <a:pt x="1218183" y="759840"/>
                  </a:lnTo>
                  <a:lnTo>
                    <a:pt x="126745" y="759840"/>
                  </a:lnTo>
                  <a:lnTo>
                    <a:pt x="77420" y="749879"/>
                  </a:lnTo>
                  <a:lnTo>
                    <a:pt x="37131" y="722725"/>
                  </a:lnTo>
                  <a:lnTo>
                    <a:pt x="9963" y="682474"/>
                  </a:lnTo>
                  <a:lnTo>
                    <a:pt x="0" y="633221"/>
                  </a:lnTo>
                  <a:lnTo>
                    <a:pt x="0" y="443229"/>
                  </a:lnTo>
                  <a:lnTo>
                    <a:pt x="0" y="126618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861684" y="1284224"/>
            <a:ext cx="17221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imes New Roman"/>
                <a:cs typeface="Times New Roman"/>
              </a:rPr>
              <a:t>Робот</a:t>
            </a:r>
            <a:r>
              <a:rPr sz="2000" b="1" spc="-12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Зажигун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618731" y="4427220"/>
            <a:ext cx="2263140" cy="1957070"/>
            <a:chOff x="6618731" y="4427220"/>
            <a:chExt cx="2263140" cy="1957070"/>
          </a:xfrm>
        </p:grpSpPr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18731" y="4427220"/>
              <a:ext cx="2263139" cy="195681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809231" y="5670804"/>
              <a:ext cx="1917192" cy="618743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6680707" y="4469511"/>
              <a:ext cx="2139950" cy="1832610"/>
            </a:xfrm>
            <a:custGeom>
              <a:avLst/>
              <a:gdLst/>
              <a:ahLst/>
              <a:cxnLst/>
              <a:rect l="l" t="t" r="r" b="b"/>
              <a:pathLst>
                <a:path w="2139950" h="1832610">
                  <a:moveTo>
                    <a:pt x="2013077" y="1072514"/>
                  </a:moveTo>
                  <a:lnTo>
                    <a:pt x="322199" y="1072514"/>
                  </a:lnTo>
                  <a:lnTo>
                    <a:pt x="272893" y="1082460"/>
                  </a:lnTo>
                  <a:lnTo>
                    <a:pt x="232648" y="1109584"/>
                  </a:lnTo>
                  <a:lnTo>
                    <a:pt x="205523" y="1149822"/>
                  </a:lnTo>
                  <a:lnTo>
                    <a:pt x="195580" y="1199108"/>
                  </a:lnTo>
                  <a:lnTo>
                    <a:pt x="195580" y="1705635"/>
                  </a:lnTo>
                  <a:lnTo>
                    <a:pt x="205523" y="1754929"/>
                  </a:lnTo>
                  <a:lnTo>
                    <a:pt x="232648" y="1795184"/>
                  </a:lnTo>
                  <a:lnTo>
                    <a:pt x="272893" y="1822326"/>
                  </a:lnTo>
                  <a:lnTo>
                    <a:pt x="322199" y="1832279"/>
                  </a:lnTo>
                  <a:lnTo>
                    <a:pt x="2013077" y="1832279"/>
                  </a:lnTo>
                  <a:lnTo>
                    <a:pt x="2062402" y="1822326"/>
                  </a:lnTo>
                  <a:lnTo>
                    <a:pt x="2102691" y="1795184"/>
                  </a:lnTo>
                  <a:lnTo>
                    <a:pt x="2129859" y="1754929"/>
                  </a:lnTo>
                  <a:lnTo>
                    <a:pt x="2139823" y="1705635"/>
                  </a:lnTo>
                  <a:lnTo>
                    <a:pt x="2139823" y="1199108"/>
                  </a:lnTo>
                  <a:lnTo>
                    <a:pt x="2129859" y="1149822"/>
                  </a:lnTo>
                  <a:lnTo>
                    <a:pt x="2102691" y="1109584"/>
                  </a:lnTo>
                  <a:lnTo>
                    <a:pt x="2062402" y="1082460"/>
                  </a:lnTo>
                  <a:lnTo>
                    <a:pt x="2013077" y="1072514"/>
                  </a:lnTo>
                  <a:close/>
                </a:path>
                <a:path w="2139950" h="1832610">
                  <a:moveTo>
                    <a:pt x="0" y="0"/>
                  </a:moveTo>
                  <a:lnTo>
                    <a:pt x="519557" y="1072514"/>
                  </a:lnTo>
                  <a:lnTo>
                    <a:pt x="1005586" y="10725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6C4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680707" y="4469511"/>
              <a:ext cx="2139950" cy="1832610"/>
            </a:xfrm>
            <a:custGeom>
              <a:avLst/>
              <a:gdLst/>
              <a:ahLst/>
              <a:cxnLst/>
              <a:rect l="l" t="t" r="r" b="b"/>
              <a:pathLst>
                <a:path w="2139950" h="1832610">
                  <a:moveTo>
                    <a:pt x="195580" y="1199108"/>
                  </a:moveTo>
                  <a:lnTo>
                    <a:pt x="205523" y="1149822"/>
                  </a:lnTo>
                  <a:lnTo>
                    <a:pt x="232648" y="1109584"/>
                  </a:lnTo>
                  <a:lnTo>
                    <a:pt x="272893" y="1082460"/>
                  </a:lnTo>
                  <a:lnTo>
                    <a:pt x="322199" y="1072514"/>
                  </a:lnTo>
                  <a:lnTo>
                    <a:pt x="519557" y="1072514"/>
                  </a:lnTo>
                  <a:lnTo>
                    <a:pt x="0" y="0"/>
                  </a:lnTo>
                  <a:lnTo>
                    <a:pt x="1005586" y="1072514"/>
                  </a:lnTo>
                  <a:lnTo>
                    <a:pt x="2013077" y="1072514"/>
                  </a:lnTo>
                  <a:lnTo>
                    <a:pt x="2062402" y="1082460"/>
                  </a:lnTo>
                  <a:lnTo>
                    <a:pt x="2102691" y="1109584"/>
                  </a:lnTo>
                  <a:lnTo>
                    <a:pt x="2129859" y="1149822"/>
                  </a:lnTo>
                  <a:lnTo>
                    <a:pt x="2139823" y="1199108"/>
                  </a:lnTo>
                  <a:lnTo>
                    <a:pt x="2139823" y="1389049"/>
                  </a:lnTo>
                  <a:lnTo>
                    <a:pt x="2139823" y="1705635"/>
                  </a:lnTo>
                  <a:lnTo>
                    <a:pt x="2129859" y="1754929"/>
                  </a:lnTo>
                  <a:lnTo>
                    <a:pt x="2102691" y="1795184"/>
                  </a:lnTo>
                  <a:lnTo>
                    <a:pt x="2062402" y="1822326"/>
                  </a:lnTo>
                  <a:lnTo>
                    <a:pt x="2013077" y="1832279"/>
                  </a:lnTo>
                  <a:lnTo>
                    <a:pt x="1005586" y="1832279"/>
                  </a:lnTo>
                  <a:lnTo>
                    <a:pt x="519557" y="1832279"/>
                  </a:lnTo>
                  <a:lnTo>
                    <a:pt x="322199" y="1832279"/>
                  </a:lnTo>
                  <a:lnTo>
                    <a:pt x="272893" y="1822326"/>
                  </a:lnTo>
                  <a:lnTo>
                    <a:pt x="232648" y="1795184"/>
                  </a:lnTo>
                  <a:lnTo>
                    <a:pt x="205523" y="1754929"/>
                  </a:lnTo>
                  <a:lnTo>
                    <a:pt x="195580" y="1705635"/>
                  </a:lnTo>
                  <a:lnTo>
                    <a:pt x="195580" y="1389049"/>
                  </a:lnTo>
                  <a:lnTo>
                    <a:pt x="195580" y="1199108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993128" y="5748934"/>
            <a:ext cx="14281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Times New Roman"/>
                <a:cs typeface="Times New Roman"/>
              </a:rPr>
              <a:t>Робот</a:t>
            </a:r>
            <a:r>
              <a:rPr sz="2000" b="1" spc="-12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Тягун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4361688" y="5340096"/>
            <a:ext cx="2395855" cy="1306195"/>
            <a:chOff x="4361688" y="5340096"/>
            <a:chExt cx="2395855" cy="1306195"/>
          </a:xfrm>
        </p:grpSpPr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366260" y="5340096"/>
              <a:ext cx="2391156" cy="130606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361688" y="5934456"/>
              <a:ext cx="2004060" cy="618744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4427982" y="5381371"/>
              <a:ext cx="2268220" cy="1184275"/>
            </a:xfrm>
            <a:custGeom>
              <a:avLst/>
              <a:gdLst/>
              <a:ahLst/>
              <a:cxnLst/>
              <a:rect l="l" t="t" r="r" b="b"/>
              <a:pathLst>
                <a:path w="2268220" h="1184275">
                  <a:moveTo>
                    <a:pt x="2141600" y="423887"/>
                  </a:moveTo>
                  <a:lnTo>
                    <a:pt x="126618" y="423887"/>
                  </a:lnTo>
                  <a:lnTo>
                    <a:pt x="77313" y="433840"/>
                  </a:lnTo>
                  <a:lnTo>
                    <a:pt x="37068" y="460983"/>
                  </a:lnTo>
                  <a:lnTo>
                    <a:pt x="9943" y="501238"/>
                  </a:lnTo>
                  <a:lnTo>
                    <a:pt x="0" y="550532"/>
                  </a:lnTo>
                  <a:lnTo>
                    <a:pt x="0" y="1057059"/>
                  </a:lnTo>
                  <a:lnTo>
                    <a:pt x="9943" y="1106352"/>
                  </a:lnTo>
                  <a:lnTo>
                    <a:pt x="37068" y="1146608"/>
                  </a:lnTo>
                  <a:lnTo>
                    <a:pt x="77313" y="1173750"/>
                  </a:lnTo>
                  <a:lnTo>
                    <a:pt x="126618" y="1183703"/>
                  </a:lnTo>
                  <a:lnTo>
                    <a:pt x="2141600" y="1183703"/>
                  </a:lnTo>
                  <a:lnTo>
                    <a:pt x="2190906" y="1173750"/>
                  </a:lnTo>
                  <a:lnTo>
                    <a:pt x="2231151" y="1146608"/>
                  </a:lnTo>
                  <a:lnTo>
                    <a:pt x="2258276" y="1106352"/>
                  </a:lnTo>
                  <a:lnTo>
                    <a:pt x="2268219" y="1057059"/>
                  </a:lnTo>
                  <a:lnTo>
                    <a:pt x="2268219" y="550532"/>
                  </a:lnTo>
                  <a:lnTo>
                    <a:pt x="2258276" y="501238"/>
                  </a:lnTo>
                  <a:lnTo>
                    <a:pt x="2231151" y="460983"/>
                  </a:lnTo>
                  <a:lnTo>
                    <a:pt x="2190906" y="433840"/>
                  </a:lnTo>
                  <a:lnTo>
                    <a:pt x="2141600" y="423887"/>
                  </a:lnTo>
                  <a:close/>
                </a:path>
                <a:path w="2268220" h="1184275">
                  <a:moveTo>
                    <a:pt x="210312" y="0"/>
                  </a:moveTo>
                  <a:lnTo>
                    <a:pt x="378078" y="423887"/>
                  </a:lnTo>
                  <a:lnTo>
                    <a:pt x="945133" y="423887"/>
                  </a:lnTo>
                  <a:lnTo>
                    <a:pt x="210312" y="0"/>
                  </a:lnTo>
                  <a:close/>
                </a:path>
              </a:pathLst>
            </a:custGeom>
            <a:solidFill>
              <a:srgbClr val="46C4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427982" y="5381371"/>
              <a:ext cx="2268220" cy="1184275"/>
            </a:xfrm>
            <a:custGeom>
              <a:avLst/>
              <a:gdLst/>
              <a:ahLst/>
              <a:cxnLst/>
              <a:rect l="l" t="t" r="r" b="b"/>
              <a:pathLst>
                <a:path w="2268220" h="1184275">
                  <a:moveTo>
                    <a:pt x="0" y="550532"/>
                  </a:moveTo>
                  <a:lnTo>
                    <a:pt x="9943" y="501238"/>
                  </a:lnTo>
                  <a:lnTo>
                    <a:pt x="37068" y="460983"/>
                  </a:lnTo>
                  <a:lnTo>
                    <a:pt x="77313" y="433840"/>
                  </a:lnTo>
                  <a:lnTo>
                    <a:pt x="126618" y="423887"/>
                  </a:lnTo>
                  <a:lnTo>
                    <a:pt x="378078" y="423887"/>
                  </a:lnTo>
                  <a:lnTo>
                    <a:pt x="210312" y="0"/>
                  </a:lnTo>
                  <a:lnTo>
                    <a:pt x="945133" y="423887"/>
                  </a:lnTo>
                  <a:lnTo>
                    <a:pt x="2141600" y="423887"/>
                  </a:lnTo>
                  <a:lnTo>
                    <a:pt x="2190906" y="433840"/>
                  </a:lnTo>
                  <a:lnTo>
                    <a:pt x="2231151" y="460983"/>
                  </a:lnTo>
                  <a:lnTo>
                    <a:pt x="2258276" y="501238"/>
                  </a:lnTo>
                  <a:lnTo>
                    <a:pt x="2268219" y="550532"/>
                  </a:lnTo>
                  <a:lnTo>
                    <a:pt x="2268219" y="740473"/>
                  </a:lnTo>
                  <a:lnTo>
                    <a:pt x="2268219" y="1057059"/>
                  </a:lnTo>
                  <a:lnTo>
                    <a:pt x="2258276" y="1106352"/>
                  </a:lnTo>
                  <a:lnTo>
                    <a:pt x="2231151" y="1146608"/>
                  </a:lnTo>
                  <a:lnTo>
                    <a:pt x="2190906" y="1173750"/>
                  </a:lnTo>
                  <a:lnTo>
                    <a:pt x="2141600" y="1183703"/>
                  </a:lnTo>
                  <a:lnTo>
                    <a:pt x="945133" y="1183703"/>
                  </a:lnTo>
                  <a:lnTo>
                    <a:pt x="378078" y="1183703"/>
                  </a:lnTo>
                  <a:lnTo>
                    <a:pt x="126618" y="1183703"/>
                  </a:lnTo>
                  <a:lnTo>
                    <a:pt x="77313" y="1173750"/>
                  </a:lnTo>
                  <a:lnTo>
                    <a:pt x="37068" y="1146608"/>
                  </a:lnTo>
                  <a:lnTo>
                    <a:pt x="9943" y="1106352"/>
                  </a:lnTo>
                  <a:lnTo>
                    <a:pt x="0" y="1057059"/>
                  </a:lnTo>
                  <a:lnTo>
                    <a:pt x="0" y="740473"/>
                  </a:lnTo>
                  <a:lnTo>
                    <a:pt x="0" y="550532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4544314" y="6011976"/>
            <a:ext cx="15773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latin typeface="Times New Roman"/>
                <a:cs typeface="Times New Roman"/>
              </a:rPr>
              <a:t>Робот</a:t>
            </a:r>
            <a:r>
              <a:rPr sz="2000" b="1" spc="-8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Ползун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223632" y="908685"/>
            <a:ext cx="7092950" cy="0"/>
          </a:xfrm>
          <a:custGeom>
            <a:avLst/>
            <a:gdLst/>
            <a:ahLst/>
            <a:cxnLst/>
            <a:rect l="l" t="t" r="r" b="b"/>
            <a:pathLst>
              <a:path w="7092950">
                <a:moveTo>
                  <a:pt x="0" y="0"/>
                </a:moveTo>
                <a:lnTo>
                  <a:pt x="7092835" y="0"/>
                </a:lnTo>
              </a:path>
            </a:pathLst>
          </a:custGeom>
          <a:ln w="76200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04672"/>
            <a:ext cx="9144000" cy="598106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4802" y="229488"/>
            <a:ext cx="8841105" cy="6546215"/>
            <a:chOff x="274802" y="229488"/>
            <a:chExt cx="8841105" cy="65462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79676" y="229488"/>
              <a:ext cx="5724144" cy="316839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59811" y="3430369"/>
              <a:ext cx="5876671" cy="334517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74802" y="3430269"/>
              <a:ext cx="8841105" cy="0"/>
            </a:xfrm>
            <a:custGeom>
              <a:avLst/>
              <a:gdLst/>
              <a:ahLst/>
              <a:cxnLst/>
              <a:rect l="l" t="t" r="r" b="b"/>
              <a:pathLst>
                <a:path w="8841105">
                  <a:moveTo>
                    <a:pt x="0" y="0"/>
                  </a:moveTo>
                  <a:lnTo>
                    <a:pt x="8841003" y="0"/>
                  </a:lnTo>
                </a:path>
              </a:pathLst>
            </a:custGeom>
            <a:ln w="76200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80796" y="4031360"/>
            <a:ext cx="223647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latin typeface="Times New Roman"/>
                <a:cs typeface="Times New Roman"/>
              </a:rPr>
              <a:t>продолжительность непрерывного </a:t>
            </a:r>
            <a:r>
              <a:rPr sz="1800" b="1" i="1" dirty="0">
                <a:latin typeface="Times New Roman"/>
                <a:cs typeface="Times New Roman"/>
              </a:rPr>
              <a:t>использования</a:t>
            </a:r>
            <a:r>
              <a:rPr sz="1800" b="1" i="1" spc="-110" dirty="0">
                <a:latin typeface="Times New Roman"/>
                <a:cs typeface="Times New Roman"/>
              </a:rPr>
              <a:t> </a:t>
            </a:r>
            <a:r>
              <a:rPr sz="1800" b="1" i="1" spc="-10" dirty="0">
                <a:latin typeface="Times New Roman"/>
                <a:cs typeface="Times New Roman"/>
              </a:rPr>
              <a:t>экрана </a:t>
            </a:r>
            <a:r>
              <a:rPr sz="1800" b="1" i="1" dirty="0">
                <a:latin typeface="Times New Roman"/>
                <a:cs typeface="Times New Roman"/>
              </a:rPr>
              <a:t>не</a:t>
            </a:r>
            <a:r>
              <a:rPr sz="1800" b="1" i="1" spc="-30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превышает</a:t>
            </a:r>
            <a:r>
              <a:rPr sz="1800" b="1" i="1" spc="-30" dirty="0">
                <a:latin typeface="Times New Roman"/>
                <a:cs typeface="Times New Roman"/>
              </a:rPr>
              <a:t> </a:t>
            </a:r>
            <a:r>
              <a:rPr sz="1800" b="1" i="1" spc="-25" dirty="0">
                <a:latin typeface="Times New Roman"/>
                <a:cs typeface="Times New Roman"/>
              </a:rPr>
              <a:t>для </a:t>
            </a:r>
            <a:r>
              <a:rPr sz="1800" b="1" i="1" dirty="0">
                <a:latin typeface="Times New Roman"/>
                <a:cs typeface="Times New Roman"/>
              </a:rPr>
              <a:t>детей</a:t>
            </a:r>
            <a:r>
              <a:rPr sz="1800" b="1" i="1" spc="-15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5</a:t>
            </a:r>
            <a:r>
              <a:rPr sz="1800" b="1" i="1" spc="-25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–</a:t>
            </a:r>
            <a:r>
              <a:rPr sz="1800" b="1" i="1" spc="-5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7</a:t>
            </a:r>
            <a:r>
              <a:rPr sz="1800" b="1" i="1" spc="-20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лет</a:t>
            </a:r>
            <a:r>
              <a:rPr sz="1800" b="1" i="1" spc="-15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–</a:t>
            </a:r>
            <a:r>
              <a:rPr sz="1800" b="1" i="1" spc="-5" dirty="0"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r>
              <a:rPr sz="1800" b="1" i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i="1" spc="-50" dirty="0">
                <a:solidFill>
                  <a:srgbClr val="FF0000"/>
                </a:solidFill>
                <a:latin typeface="Times New Roman"/>
                <a:cs typeface="Times New Roman"/>
              </a:rPr>
              <a:t>–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b="1" i="1" dirty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r>
              <a:rPr sz="18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 минут.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3713" y="1612138"/>
            <a:ext cx="61233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85390" algn="l"/>
              </a:tabLst>
            </a:pPr>
            <a:r>
              <a:rPr sz="4800" spc="-10" dirty="0"/>
              <a:t>Спасибо</a:t>
            </a:r>
            <a:r>
              <a:rPr sz="4800" dirty="0"/>
              <a:t>	за</a:t>
            </a:r>
            <a:r>
              <a:rPr sz="4800" spc="-10" dirty="0"/>
              <a:t> внимание!</a:t>
            </a:r>
            <a:endParaRPr sz="4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82470" y="2950300"/>
            <a:ext cx="2975012" cy="29455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4436" y="3090164"/>
            <a:ext cx="5793740" cy="2957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347980" algn="ctr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001F5F"/>
                </a:solidFill>
                <a:latin typeface="Times New Roman"/>
                <a:cs typeface="Times New Roman"/>
              </a:rPr>
              <a:t>Программирование</a:t>
            </a:r>
            <a:r>
              <a:rPr sz="3600" b="1" spc="-1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6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–это </a:t>
            </a:r>
            <a:r>
              <a:rPr sz="3600" b="1" dirty="0">
                <a:solidFill>
                  <a:srgbClr val="001F5F"/>
                </a:solidFill>
                <a:latin typeface="Times New Roman"/>
                <a:cs typeface="Times New Roman"/>
              </a:rPr>
              <a:t>тренировка</a:t>
            </a:r>
            <a:r>
              <a:rPr sz="3600" b="1" spc="-1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6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мозга.</a:t>
            </a:r>
            <a:endParaRPr sz="3600">
              <a:latin typeface="Times New Roman"/>
              <a:cs typeface="Times New Roman"/>
            </a:endParaRPr>
          </a:p>
          <a:p>
            <a:pPr marL="12700" marR="5080" indent="-1270" algn="ctr">
              <a:lnSpc>
                <a:spcPct val="100000"/>
              </a:lnSpc>
              <a:spcBef>
                <a:spcPts val="35"/>
              </a:spcBef>
            </a:pPr>
            <a:r>
              <a:rPr sz="2400" dirty="0">
                <a:latin typeface="Times New Roman"/>
                <a:cs typeface="Times New Roman"/>
              </a:rPr>
              <a:t>Ребенок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на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занятии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делает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игру: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обучая </a:t>
            </a:r>
            <a:r>
              <a:rPr sz="2400" dirty="0">
                <a:latin typeface="Times New Roman"/>
                <a:cs typeface="Times New Roman"/>
              </a:rPr>
              <a:t>персонажа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выполнять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команды,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он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начинает </a:t>
            </a:r>
            <a:r>
              <a:rPr sz="2400" dirty="0">
                <a:latin typeface="Times New Roman"/>
                <a:cs typeface="Times New Roman"/>
              </a:rPr>
              <a:t>понимать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последовательность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работы </a:t>
            </a:r>
            <a:r>
              <a:rPr sz="2400" dirty="0">
                <a:latin typeface="Times New Roman"/>
                <a:cs typeface="Times New Roman"/>
              </a:rPr>
              <a:t>программы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тренируется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следовать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этой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latin typeface="Times New Roman"/>
                <a:cs typeface="Times New Roman"/>
              </a:rPr>
              <a:t>очередности.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98658" y="3733703"/>
            <a:ext cx="2058059" cy="203445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55344" y="926719"/>
            <a:ext cx="7205345" cy="1668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Алгоритмика</a:t>
            </a:r>
            <a:r>
              <a:rPr sz="3600" spc="-160" dirty="0"/>
              <a:t> </a:t>
            </a:r>
            <a:r>
              <a:rPr sz="3600" b="0" spc="-50" dirty="0">
                <a:latin typeface="Times New Roman"/>
                <a:cs typeface="Times New Roman"/>
              </a:rPr>
              <a:t>–</a:t>
            </a:r>
            <a:endParaRPr sz="3600">
              <a:latin typeface="Times New Roman"/>
              <a:cs typeface="Times New Roman"/>
            </a:endParaRPr>
          </a:p>
          <a:p>
            <a:pPr marL="12700" marR="5080" indent="635" algn="ctr">
              <a:lnSpc>
                <a:spcPct val="99000"/>
              </a:lnSpc>
              <a:spcBef>
                <a:spcPts val="65"/>
              </a:spcBef>
            </a:pP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как</a:t>
            </a:r>
            <a:r>
              <a:rPr sz="2400" b="0" spc="-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система</a:t>
            </a:r>
            <a:r>
              <a:rPr sz="2400" b="0" spc="-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формирования</a:t>
            </a:r>
            <a:r>
              <a:rPr sz="2400" b="0" spc="-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алгоритмической</a:t>
            </a:r>
            <a:r>
              <a:rPr sz="2400" b="0" spc="-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культуры </a:t>
            </a: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у</a:t>
            </a:r>
            <a:r>
              <a:rPr sz="2400" b="0" spc="-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детей</a:t>
            </a:r>
            <a:r>
              <a:rPr sz="2400" b="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дошкольного</a:t>
            </a:r>
            <a:r>
              <a:rPr sz="2400" b="0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возраста</a:t>
            </a:r>
            <a:r>
              <a:rPr sz="2400" b="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и</a:t>
            </a:r>
            <a:r>
              <a:rPr sz="2400" b="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создание</a:t>
            </a:r>
            <a:r>
              <a:rPr sz="2400" b="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предпосылок </a:t>
            </a: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первичного</a:t>
            </a:r>
            <a:r>
              <a:rPr sz="24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интереса</a:t>
            </a:r>
            <a:r>
              <a:rPr sz="2400" b="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к</a:t>
            </a:r>
            <a:r>
              <a:rPr sz="2400" b="0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программированию.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6580" y="2924936"/>
            <a:ext cx="8178165" cy="0"/>
          </a:xfrm>
          <a:custGeom>
            <a:avLst/>
            <a:gdLst/>
            <a:ahLst/>
            <a:cxnLst/>
            <a:rect l="l" t="t" r="r" b="b"/>
            <a:pathLst>
              <a:path w="8178165">
                <a:moveTo>
                  <a:pt x="0" y="0"/>
                </a:moveTo>
                <a:lnTo>
                  <a:pt x="8177923" y="0"/>
                </a:lnTo>
              </a:path>
            </a:pathLst>
          </a:custGeom>
          <a:ln w="76200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091810"/>
            <a:ext cx="9143983" cy="476618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26237" y="176911"/>
            <a:ext cx="8491855" cy="185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i="1" dirty="0">
                <a:solidFill>
                  <a:srgbClr val="001F5F"/>
                </a:solidFill>
                <a:latin typeface="Times New Roman"/>
                <a:cs typeface="Times New Roman"/>
              </a:rPr>
              <a:t>Сетевая</a:t>
            </a:r>
            <a:r>
              <a:rPr sz="2000" b="1" i="1" spc="-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инновационная</a:t>
            </a:r>
            <a:r>
              <a:rPr sz="2000" b="1" i="1" spc="-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площадка</a:t>
            </a:r>
            <a:r>
              <a:rPr sz="2000" b="1" i="1" spc="-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Times New Roman"/>
                <a:cs typeface="Times New Roman"/>
              </a:rPr>
              <a:t>Федерального</a:t>
            </a:r>
            <a:r>
              <a:rPr sz="2000" b="1" i="1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государственного</a:t>
            </a:r>
            <a:endParaRPr sz="2000">
              <a:latin typeface="Times New Roman"/>
              <a:cs typeface="Times New Roman"/>
            </a:endParaRPr>
          </a:p>
          <a:p>
            <a:pPr marL="12065" marR="5080" indent="-1270" algn="ctr">
              <a:lnSpc>
                <a:spcPct val="100000"/>
              </a:lnSpc>
            </a:pPr>
            <a:r>
              <a:rPr sz="2000" b="1" i="1" dirty="0">
                <a:solidFill>
                  <a:srgbClr val="001F5F"/>
                </a:solidFill>
                <a:latin typeface="Times New Roman"/>
                <a:cs typeface="Times New Roman"/>
              </a:rPr>
              <a:t>учреждения</a:t>
            </a:r>
            <a:r>
              <a:rPr sz="2000" b="1" i="1" spc="-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Times New Roman"/>
                <a:cs typeface="Times New Roman"/>
              </a:rPr>
              <a:t>«Федеральный</a:t>
            </a:r>
            <a:r>
              <a:rPr sz="2000" b="1" i="1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научный</a:t>
            </a:r>
            <a:r>
              <a:rPr sz="2000" b="1" i="1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Times New Roman"/>
                <a:cs typeface="Times New Roman"/>
              </a:rPr>
              <a:t>центр</a:t>
            </a:r>
            <a:r>
              <a:rPr sz="2000" b="1" i="1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Научно-</a:t>
            </a:r>
            <a:r>
              <a:rPr sz="20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исследовательский </a:t>
            </a:r>
            <a:r>
              <a:rPr sz="20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институт</a:t>
            </a:r>
            <a:r>
              <a:rPr sz="2000" b="1" i="1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Times New Roman"/>
                <a:cs typeface="Times New Roman"/>
              </a:rPr>
              <a:t>системных</a:t>
            </a:r>
            <a:r>
              <a:rPr sz="2000" b="1" i="1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исследований</a:t>
            </a:r>
            <a:r>
              <a:rPr sz="2000" b="1" i="1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Российской</a:t>
            </a:r>
            <a:r>
              <a:rPr sz="2000" b="1" i="1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академии</a:t>
            </a:r>
            <a:r>
              <a:rPr sz="2000" b="1" i="1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наук»</a:t>
            </a:r>
            <a:r>
              <a:rPr sz="2000" b="1" i="1" spc="4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по</a:t>
            </a:r>
            <a:r>
              <a:rPr sz="2000" b="1" i="1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теме:</a:t>
            </a:r>
            <a:endParaRPr sz="2000">
              <a:latin typeface="Times New Roman"/>
              <a:cs typeface="Times New Roman"/>
            </a:endParaRPr>
          </a:p>
          <a:p>
            <a:pPr marL="109855" marR="105410" indent="-2540" algn="ctr">
              <a:lnSpc>
                <a:spcPct val="100000"/>
              </a:lnSpc>
            </a:pPr>
            <a:r>
              <a:rPr sz="2000" b="1" i="1" dirty="0">
                <a:solidFill>
                  <a:srgbClr val="C00000"/>
                </a:solidFill>
                <a:latin typeface="Times New Roman"/>
                <a:cs typeface="Times New Roman"/>
              </a:rPr>
              <a:t>«Апробация</a:t>
            </a:r>
            <a:r>
              <a:rPr sz="2000" b="1" i="1" spc="-7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C00000"/>
                </a:solidFill>
                <a:latin typeface="Times New Roman"/>
                <a:cs typeface="Times New Roman"/>
              </a:rPr>
              <a:t>и</a:t>
            </a:r>
            <a:r>
              <a:rPr sz="2000" b="1" i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C00000"/>
                </a:solidFill>
                <a:latin typeface="Times New Roman"/>
                <a:cs typeface="Times New Roman"/>
              </a:rPr>
              <a:t>внедрение</a:t>
            </a:r>
            <a:r>
              <a:rPr sz="2000" b="1" i="1" spc="-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C00000"/>
                </a:solidFill>
                <a:latin typeface="Times New Roman"/>
                <a:cs typeface="Times New Roman"/>
              </a:rPr>
              <a:t>основ</a:t>
            </a:r>
            <a:r>
              <a:rPr sz="2000" b="1" i="1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C00000"/>
                </a:solidFill>
                <a:latin typeface="Times New Roman"/>
                <a:cs typeface="Times New Roman"/>
              </a:rPr>
              <a:t>алгоритмизации</a:t>
            </a:r>
            <a:r>
              <a:rPr sz="2000" b="1" i="1" spc="-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C00000"/>
                </a:solidFill>
                <a:latin typeface="Times New Roman"/>
                <a:cs typeface="Times New Roman"/>
              </a:rPr>
              <a:t>и</a:t>
            </a:r>
            <a:r>
              <a:rPr sz="2000" b="1" i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C00000"/>
                </a:solidFill>
                <a:latin typeface="Times New Roman"/>
                <a:cs typeface="Times New Roman"/>
              </a:rPr>
              <a:t>программирования</a:t>
            </a:r>
            <a:r>
              <a:rPr sz="2000" b="1" i="1" spc="-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i="1" spc="-25" dirty="0">
                <a:solidFill>
                  <a:srgbClr val="C00000"/>
                </a:solidFill>
                <a:latin typeface="Times New Roman"/>
                <a:cs typeface="Times New Roman"/>
              </a:rPr>
              <a:t>для </a:t>
            </a:r>
            <a:r>
              <a:rPr sz="2000" b="1" i="1" spc="-20" dirty="0">
                <a:solidFill>
                  <a:srgbClr val="C00000"/>
                </a:solidFill>
                <a:latin typeface="Times New Roman"/>
                <a:cs typeface="Times New Roman"/>
              </a:rPr>
              <a:t>дошкольников</a:t>
            </a:r>
            <a:r>
              <a:rPr sz="2000" b="1" i="1" spc="-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C00000"/>
                </a:solidFill>
                <a:latin typeface="Times New Roman"/>
                <a:cs typeface="Times New Roman"/>
              </a:rPr>
              <a:t>и</a:t>
            </a:r>
            <a:r>
              <a:rPr sz="2000" b="1" i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C00000"/>
                </a:solidFill>
                <a:latin typeface="Times New Roman"/>
                <a:cs typeface="Times New Roman"/>
              </a:rPr>
              <a:t>младших</a:t>
            </a:r>
            <a:r>
              <a:rPr sz="2000" b="1" i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i="1" spc="-25" dirty="0">
                <a:solidFill>
                  <a:srgbClr val="C00000"/>
                </a:solidFill>
                <a:latin typeface="Times New Roman"/>
                <a:cs typeface="Times New Roman"/>
              </a:rPr>
              <a:t>школьников</a:t>
            </a:r>
            <a:r>
              <a:rPr sz="2000" b="1" i="1" spc="-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C00000"/>
                </a:solidFill>
                <a:latin typeface="Times New Roman"/>
                <a:cs typeface="Times New Roman"/>
              </a:rPr>
              <a:t>в</a:t>
            </a:r>
            <a:r>
              <a:rPr sz="2000" b="1" i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C00000"/>
                </a:solidFill>
                <a:latin typeface="Times New Roman"/>
                <a:cs typeface="Times New Roman"/>
              </a:rPr>
              <a:t>цифровой</a:t>
            </a:r>
            <a:r>
              <a:rPr sz="2000" b="1" i="1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образовательной</a:t>
            </a:r>
            <a:r>
              <a:rPr sz="2000" b="1" i="1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среде ПиктоМир».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7568" y="386334"/>
            <a:ext cx="7806055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95"/>
              </a:spcBef>
            </a:pPr>
            <a:r>
              <a:rPr spc="-20" dirty="0">
                <a:solidFill>
                  <a:srgbClr val="000000"/>
                </a:solidFill>
              </a:rPr>
              <a:t>«Формирование</a:t>
            </a:r>
            <a:r>
              <a:rPr spc="-114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основ</a:t>
            </a:r>
            <a:r>
              <a:rPr spc="-12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алгоритмизации</a:t>
            </a:r>
            <a:r>
              <a:rPr spc="-100" dirty="0">
                <a:solidFill>
                  <a:srgbClr val="000000"/>
                </a:solidFill>
              </a:rPr>
              <a:t> </a:t>
            </a:r>
            <a:r>
              <a:rPr spc="-50" dirty="0">
                <a:solidFill>
                  <a:srgbClr val="000000"/>
                </a:solidFill>
              </a:rPr>
              <a:t>и </a:t>
            </a:r>
            <a:r>
              <a:rPr spc="-10" dirty="0">
                <a:solidFill>
                  <a:srgbClr val="000000"/>
                </a:solidFill>
              </a:rPr>
              <a:t>программирования</a:t>
            </a:r>
            <a:r>
              <a:rPr spc="-5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у</a:t>
            </a:r>
            <a:r>
              <a:rPr spc="-85" dirty="0">
                <a:solidFill>
                  <a:srgbClr val="000000"/>
                </a:solidFill>
              </a:rPr>
              <a:t> </a:t>
            </a:r>
            <a:r>
              <a:rPr spc="-25" dirty="0">
                <a:solidFill>
                  <a:srgbClr val="000000"/>
                </a:solidFill>
              </a:rPr>
              <a:t>дошкольников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и</a:t>
            </a:r>
            <a:r>
              <a:rPr spc="-7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учеников начальной</a:t>
            </a:r>
            <a:r>
              <a:rPr spc="-11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школы</a:t>
            </a:r>
            <a:r>
              <a:rPr spc="-114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в</a:t>
            </a:r>
            <a:r>
              <a:rPr spc="-9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цифровой</a:t>
            </a:r>
            <a:r>
              <a:rPr spc="-9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образовательной </a:t>
            </a:r>
            <a:r>
              <a:rPr dirty="0">
                <a:solidFill>
                  <a:srgbClr val="000000"/>
                </a:solidFill>
              </a:rPr>
              <a:t>среде</a:t>
            </a:r>
            <a:r>
              <a:rPr spc="-11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ПиктоМир»</a:t>
            </a:r>
          </a:p>
        </p:txBody>
      </p:sp>
      <p:sp>
        <p:nvSpPr>
          <p:cNvPr id="6" name="object 6"/>
          <p:cNvSpPr/>
          <p:nvPr/>
        </p:nvSpPr>
        <p:spPr>
          <a:xfrm>
            <a:off x="323532" y="2348864"/>
            <a:ext cx="8425180" cy="0"/>
          </a:xfrm>
          <a:custGeom>
            <a:avLst/>
            <a:gdLst/>
            <a:ahLst/>
            <a:cxnLst/>
            <a:rect l="l" t="t" r="r" b="b"/>
            <a:pathLst>
              <a:path w="8425180">
                <a:moveTo>
                  <a:pt x="0" y="0"/>
                </a:moveTo>
                <a:lnTo>
                  <a:pt x="8424989" y="0"/>
                </a:lnTo>
              </a:path>
            </a:pathLst>
          </a:custGeom>
          <a:ln w="76200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758" y="3657600"/>
            <a:ext cx="4351878" cy="30129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452" y="3352800"/>
            <a:ext cx="4352521" cy="30222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05" y="2549040"/>
            <a:ext cx="4898111" cy="343352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2360" y="2140076"/>
            <a:ext cx="5938520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Основная</a:t>
            </a:r>
            <a:r>
              <a:rPr sz="2800" b="1" spc="-1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цель</a:t>
            </a:r>
            <a:r>
              <a:rPr sz="2800" b="1" spc="-1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образования</a:t>
            </a:r>
            <a:r>
              <a:rPr sz="2800" b="1" spc="-1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endParaRPr sz="2800">
              <a:latin typeface="Times New Roman"/>
              <a:cs typeface="Times New Roman"/>
            </a:endParaRPr>
          </a:p>
          <a:p>
            <a:pPr marL="12065" marR="5080" indent="1270" algn="ctr">
              <a:lnSpc>
                <a:spcPct val="100000"/>
              </a:lnSpc>
              <a:spcBef>
                <a:spcPts val="5"/>
              </a:spcBef>
              <a:tabLst>
                <a:tab pos="4717415" algn="l"/>
              </a:tabLst>
            </a:pPr>
            <a:r>
              <a:rPr sz="28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современном</a:t>
            </a:r>
            <a:r>
              <a:rPr sz="2800" b="1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детском</a:t>
            </a:r>
            <a:r>
              <a:rPr sz="2800" b="1" spc="-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саду</a:t>
            </a:r>
            <a:r>
              <a:rPr sz="2800" b="1" spc="-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–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8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дать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ребёнку</a:t>
            </a:r>
            <a:r>
              <a:rPr sz="2800" b="1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не</a:t>
            </a:r>
            <a:r>
              <a:rPr sz="2800" b="1" spc="-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только</a:t>
            </a:r>
            <a:r>
              <a:rPr sz="2800" b="1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знания,</a:t>
            </a:r>
            <a:r>
              <a:rPr sz="2800" b="1" spc="-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но</a:t>
            </a:r>
            <a:r>
              <a:rPr sz="2800" b="1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800" b="1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опыт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их</a:t>
            </a:r>
            <a:r>
              <a:rPr sz="2800" b="1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самостоятельного</a:t>
            </a:r>
            <a:r>
              <a:rPr sz="2800" b="1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приобретения.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84189" y="836675"/>
            <a:ext cx="2664333" cy="256438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395528" y="5013197"/>
            <a:ext cx="8137525" cy="0"/>
          </a:xfrm>
          <a:custGeom>
            <a:avLst/>
            <a:gdLst/>
            <a:ahLst/>
            <a:cxnLst/>
            <a:rect l="l" t="t" r="r" b="b"/>
            <a:pathLst>
              <a:path w="8137525">
                <a:moveTo>
                  <a:pt x="0" y="0"/>
                </a:moveTo>
                <a:lnTo>
                  <a:pt x="8136966" y="0"/>
                </a:lnTo>
              </a:path>
            </a:pathLst>
          </a:custGeom>
          <a:ln w="76200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89251" y="661796"/>
            <a:ext cx="583247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dirty="0"/>
              <a:t>Программа</a:t>
            </a:r>
            <a:r>
              <a:rPr sz="3300" spc="-55" dirty="0"/>
              <a:t> </a:t>
            </a:r>
            <a:r>
              <a:rPr sz="3300" dirty="0"/>
              <a:t>на</a:t>
            </a:r>
            <a:r>
              <a:rPr sz="3300" spc="-50" dirty="0"/>
              <a:t> </a:t>
            </a:r>
            <a:r>
              <a:rPr sz="3300" dirty="0"/>
              <a:t>3</a:t>
            </a:r>
            <a:r>
              <a:rPr sz="3300" spc="-50" dirty="0"/>
              <a:t> </a:t>
            </a:r>
            <a:r>
              <a:rPr sz="3300" dirty="0"/>
              <a:t>года</a:t>
            </a:r>
            <a:r>
              <a:rPr sz="3300" spc="-50" dirty="0"/>
              <a:t> </a:t>
            </a:r>
            <a:r>
              <a:rPr sz="3300" spc="-10" dirty="0"/>
              <a:t>обучения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1319275" y="1718310"/>
            <a:ext cx="6972934" cy="3345179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95400" indent="-343535">
              <a:lnSpc>
                <a:spcPct val="100000"/>
              </a:lnSpc>
              <a:spcBef>
                <a:spcPts val="495"/>
              </a:spcBef>
              <a:buFont typeface="Arial"/>
              <a:buChar char="•"/>
              <a:tabLst>
                <a:tab pos="1295400" algn="l"/>
                <a:tab pos="1296035" algn="l"/>
              </a:tabLst>
            </a:pPr>
            <a:r>
              <a:rPr sz="3300" b="1" dirty="0">
                <a:solidFill>
                  <a:srgbClr val="001F5F"/>
                </a:solidFill>
                <a:latin typeface="Times New Roman"/>
                <a:cs typeface="Times New Roman"/>
              </a:rPr>
              <a:t>Средняя</a:t>
            </a:r>
            <a:r>
              <a:rPr sz="33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300" b="1" dirty="0">
                <a:solidFill>
                  <a:srgbClr val="001F5F"/>
                </a:solidFill>
                <a:latin typeface="Times New Roman"/>
                <a:cs typeface="Times New Roman"/>
              </a:rPr>
              <a:t>группа</a:t>
            </a:r>
            <a:r>
              <a:rPr sz="33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300" b="1" dirty="0">
                <a:solidFill>
                  <a:srgbClr val="001F5F"/>
                </a:solidFill>
                <a:latin typeface="Times New Roman"/>
                <a:cs typeface="Times New Roman"/>
              </a:rPr>
              <a:t>(4-5</a:t>
            </a:r>
            <a:r>
              <a:rPr sz="3300" b="1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3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лет)</a:t>
            </a:r>
            <a:endParaRPr sz="3300">
              <a:latin typeface="Times New Roman"/>
              <a:cs typeface="Times New Roman"/>
            </a:endParaRPr>
          </a:p>
          <a:p>
            <a:pPr marL="1287780" indent="-343535">
              <a:lnSpc>
                <a:spcPct val="100000"/>
              </a:lnSpc>
              <a:spcBef>
                <a:spcPts val="395"/>
              </a:spcBef>
              <a:buFont typeface="Arial"/>
              <a:buChar char="•"/>
              <a:tabLst>
                <a:tab pos="1287780" algn="l"/>
                <a:tab pos="1288415" algn="l"/>
              </a:tabLst>
            </a:pPr>
            <a:r>
              <a:rPr sz="3300" b="1" dirty="0">
                <a:solidFill>
                  <a:srgbClr val="001F5F"/>
                </a:solidFill>
                <a:latin typeface="Times New Roman"/>
                <a:cs typeface="Times New Roman"/>
              </a:rPr>
              <a:t>Старшая</a:t>
            </a:r>
            <a:r>
              <a:rPr sz="33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300" b="1" dirty="0">
                <a:solidFill>
                  <a:srgbClr val="001F5F"/>
                </a:solidFill>
                <a:latin typeface="Times New Roman"/>
                <a:cs typeface="Times New Roman"/>
              </a:rPr>
              <a:t>группа</a:t>
            </a:r>
            <a:r>
              <a:rPr sz="33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300" b="1" dirty="0">
                <a:solidFill>
                  <a:srgbClr val="001F5F"/>
                </a:solidFill>
                <a:latin typeface="Times New Roman"/>
                <a:cs typeface="Times New Roman"/>
              </a:rPr>
              <a:t>(5-</a:t>
            </a:r>
            <a:r>
              <a:rPr sz="33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6лет)</a:t>
            </a:r>
            <a:endParaRPr sz="3300">
              <a:latin typeface="Times New Roman"/>
              <a:cs typeface="Times New Roman"/>
            </a:endParaRPr>
          </a:p>
          <a:p>
            <a:pPr marL="342265" indent="-342265">
              <a:lnSpc>
                <a:spcPct val="100000"/>
              </a:lnSpc>
              <a:spcBef>
                <a:spcPts val="400"/>
              </a:spcBef>
              <a:buFont typeface="Arial"/>
              <a:buChar char="•"/>
              <a:tabLst>
                <a:tab pos="342265" algn="l"/>
                <a:tab pos="355600" algn="l"/>
              </a:tabLst>
            </a:pPr>
            <a:r>
              <a:rPr sz="33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Подготовительная</a:t>
            </a:r>
            <a:r>
              <a:rPr sz="3300" b="1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300" b="1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3300" b="1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300" b="1" dirty="0">
                <a:solidFill>
                  <a:srgbClr val="001F5F"/>
                </a:solidFill>
                <a:latin typeface="Times New Roman"/>
                <a:cs typeface="Times New Roman"/>
              </a:rPr>
              <a:t>школе</a:t>
            </a:r>
            <a:r>
              <a:rPr sz="3300" b="1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3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группа</a:t>
            </a:r>
            <a:endParaRPr sz="3300">
              <a:latin typeface="Times New Roman"/>
              <a:cs typeface="Times New Roman"/>
            </a:endParaRPr>
          </a:p>
          <a:p>
            <a:pPr marL="103505" algn="ctr">
              <a:lnSpc>
                <a:spcPct val="100000"/>
              </a:lnSpc>
              <a:spcBef>
                <a:spcPts val="495"/>
              </a:spcBef>
            </a:pPr>
            <a:r>
              <a:rPr sz="3200" b="1" dirty="0">
                <a:solidFill>
                  <a:srgbClr val="001F5F"/>
                </a:solidFill>
                <a:latin typeface="Times New Roman"/>
                <a:cs typeface="Times New Roman"/>
              </a:rPr>
              <a:t>(6-7</a:t>
            </a:r>
            <a:r>
              <a:rPr sz="32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 лет)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1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tabLst>
                <a:tab pos="1783080" algn="l"/>
                <a:tab pos="2132330" algn="l"/>
              </a:tabLst>
            </a:pPr>
            <a:r>
              <a:rPr sz="33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Занятия</a:t>
            </a:r>
            <a:r>
              <a:rPr sz="3300" b="1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33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-</a:t>
            </a:r>
            <a:r>
              <a:rPr sz="3300" b="1" dirty="0">
                <a:solidFill>
                  <a:srgbClr val="001F5F"/>
                </a:solidFill>
                <a:latin typeface="Times New Roman"/>
                <a:cs typeface="Times New Roman"/>
              </a:rPr>
              <a:t>	1</a:t>
            </a:r>
            <a:r>
              <a:rPr sz="33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300" b="1" dirty="0">
                <a:solidFill>
                  <a:srgbClr val="001F5F"/>
                </a:solidFill>
                <a:latin typeface="Times New Roman"/>
                <a:cs typeface="Times New Roman"/>
              </a:rPr>
              <a:t>раз</a:t>
            </a:r>
            <a:r>
              <a:rPr sz="33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300" b="1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33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3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неделю</a:t>
            </a:r>
            <a:endParaRPr sz="33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5541" y="1412747"/>
            <a:ext cx="8425180" cy="0"/>
          </a:xfrm>
          <a:custGeom>
            <a:avLst/>
            <a:gdLst/>
            <a:ahLst/>
            <a:cxnLst/>
            <a:rect l="l" t="t" r="r" b="b"/>
            <a:pathLst>
              <a:path w="8425180">
                <a:moveTo>
                  <a:pt x="0" y="0"/>
                </a:moveTo>
                <a:lnTo>
                  <a:pt x="8424989" y="0"/>
                </a:lnTo>
              </a:path>
            </a:pathLst>
          </a:custGeom>
          <a:ln w="76200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9546" y="4005071"/>
            <a:ext cx="8425180" cy="0"/>
          </a:xfrm>
          <a:custGeom>
            <a:avLst/>
            <a:gdLst/>
            <a:ahLst/>
            <a:cxnLst/>
            <a:rect l="l" t="t" r="r" b="b"/>
            <a:pathLst>
              <a:path w="8425180">
                <a:moveTo>
                  <a:pt x="0" y="0"/>
                </a:moveTo>
                <a:lnTo>
                  <a:pt x="8425002" y="0"/>
                </a:lnTo>
              </a:path>
            </a:pathLst>
          </a:custGeom>
          <a:ln w="76200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395541" y="4869192"/>
            <a:ext cx="8749030" cy="1732914"/>
            <a:chOff x="395541" y="4869192"/>
            <a:chExt cx="8749030" cy="1732914"/>
          </a:xfrm>
        </p:grpSpPr>
        <p:sp>
          <p:nvSpPr>
            <p:cNvPr id="7" name="object 7"/>
            <p:cNvSpPr/>
            <p:nvPr/>
          </p:nvSpPr>
          <p:spPr>
            <a:xfrm>
              <a:off x="395541" y="5373243"/>
              <a:ext cx="7057390" cy="0"/>
            </a:xfrm>
            <a:custGeom>
              <a:avLst/>
              <a:gdLst/>
              <a:ahLst/>
              <a:cxnLst/>
              <a:rect l="l" t="t" r="r" b="b"/>
              <a:pathLst>
                <a:path w="7057390">
                  <a:moveTo>
                    <a:pt x="0" y="0"/>
                  </a:moveTo>
                  <a:lnTo>
                    <a:pt x="7056818" y="0"/>
                  </a:lnTo>
                </a:path>
              </a:pathLst>
            </a:custGeom>
            <a:ln w="76200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49871" y="4869192"/>
              <a:ext cx="1794128" cy="173266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6580" y="4277486"/>
            <a:ext cx="6666230" cy="0"/>
          </a:xfrm>
          <a:custGeom>
            <a:avLst/>
            <a:gdLst/>
            <a:ahLst/>
            <a:cxnLst/>
            <a:rect l="l" t="t" r="r" b="b"/>
            <a:pathLst>
              <a:path w="6666230">
                <a:moveTo>
                  <a:pt x="0" y="0"/>
                </a:moveTo>
                <a:lnTo>
                  <a:pt x="6665734" y="0"/>
                </a:lnTo>
              </a:path>
            </a:pathLst>
          </a:custGeom>
          <a:ln w="76200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362955" y="160002"/>
            <a:ext cx="3634740" cy="1187450"/>
            <a:chOff x="5362955" y="160002"/>
            <a:chExt cx="3634740" cy="11874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62955" y="160002"/>
              <a:ext cx="3634740" cy="118722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79236" y="248411"/>
              <a:ext cx="2278380" cy="109118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416246" y="188608"/>
              <a:ext cx="3528060" cy="1085850"/>
            </a:xfrm>
            <a:custGeom>
              <a:avLst/>
              <a:gdLst/>
              <a:ahLst/>
              <a:cxnLst/>
              <a:rect l="l" t="t" r="r" b="b"/>
              <a:pathLst>
                <a:path w="3528059" h="1085850">
                  <a:moveTo>
                    <a:pt x="1759815" y="0"/>
                  </a:moveTo>
                  <a:lnTo>
                    <a:pt x="1705499" y="282"/>
                  </a:lnTo>
                  <a:lnTo>
                    <a:pt x="1651177" y="1077"/>
                  </a:lnTo>
                  <a:lnTo>
                    <a:pt x="1596890" y="2385"/>
                  </a:lnTo>
                  <a:lnTo>
                    <a:pt x="1542679" y="4209"/>
                  </a:lnTo>
                  <a:lnTo>
                    <a:pt x="1488585" y="6549"/>
                  </a:lnTo>
                  <a:lnTo>
                    <a:pt x="1434647" y="9409"/>
                  </a:lnTo>
                  <a:lnTo>
                    <a:pt x="1380906" y="12790"/>
                  </a:lnTo>
                  <a:lnTo>
                    <a:pt x="1327404" y="16694"/>
                  </a:lnTo>
                  <a:lnTo>
                    <a:pt x="1274181" y="21123"/>
                  </a:lnTo>
                  <a:lnTo>
                    <a:pt x="1221277" y="26078"/>
                  </a:lnTo>
                  <a:lnTo>
                    <a:pt x="1168733" y="31562"/>
                  </a:lnTo>
                  <a:lnTo>
                    <a:pt x="1116590" y="37577"/>
                  </a:lnTo>
                  <a:lnTo>
                    <a:pt x="1064888" y="44123"/>
                  </a:lnTo>
                  <a:lnTo>
                    <a:pt x="1013668" y="51205"/>
                  </a:lnTo>
                  <a:lnTo>
                    <a:pt x="962970" y="58822"/>
                  </a:lnTo>
                  <a:lnTo>
                    <a:pt x="912836" y="66977"/>
                  </a:lnTo>
                  <a:lnTo>
                    <a:pt x="863305" y="75672"/>
                  </a:lnTo>
                  <a:lnTo>
                    <a:pt x="814419" y="84909"/>
                  </a:lnTo>
                  <a:lnTo>
                    <a:pt x="766218" y="94689"/>
                  </a:lnTo>
                  <a:lnTo>
                    <a:pt x="718742" y="105015"/>
                  </a:lnTo>
                  <a:lnTo>
                    <a:pt x="654767" y="120115"/>
                  </a:lnTo>
                  <a:lnTo>
                    <a:pt x="593662" y="135927"/>
                  </a:lnTo>
                  <a:lnTo>
                    <a:pt x="535445" y="152419"/>
                  </a:lnTo>
                  <a:lnTo>
                    <a:pt x="480131" y="169557"/>
                  </a:lnTo>
                  <a:lnTo>
                    <a:pt x="427738" y="187308"/>
                  </a:lnTo>
                  <a:lnTo>
                    <a:pt x="378282" y="205639"/>
                  </a:lnTo>
                  <a:lnTo>
                    <a:pt x="331780" y="224517"/>
                  </a:lnTo>
                  <a:lnTo>
                    <a:pt x="288248" y="243907"/>
                  </a:lnTo>
                  <a:lnTo>
                    <a:pt x="247703" y="263777"/>
                  </a:lnTo>
                  <a:lnTo>
                    <a:pt x="210162" y="284094"/>
                  </a:lnTo>
                  <a:lnTo>
                    <a:pt x="175641" y="304824"/>
                  </a:lnTo>
                  <a:lnTo>
                    <a:pt x="115726" y="347391"/>
                  </a:lnTo>
                  <a:lnTo>
                    <a:pt x="68091" y="391211"/>
                  </a:lnTo>
                  <a:lnTo>
                    <a:pt x="32870" y="436019"/>
                  </a:lnTo>
                  <a:lnTo>
                    <a:pt x="10196" y="481548"/>
                  </a:lnTo>
                  <a:lnTo>
                    <a:pt x="201" y="527532"/>
                  </a:lnTo>
                  <a:lnTo>
                    <a:pt x="0" y="550611"/>
                  </a:lnTo>
                  <a:lnTo>
                    <a:pt x="3018" y="573704"/>
                  </a:lnTo>
                  <a:lnTo>
                    <a:pt x="18781" y="619799"/>
                  </a:lnTo>
                  <a:lnTo>
                    <a:pt x="47623" y="665550"/>
                  </a:lnTo>
                  <a:lnTo>
                    <a:pt x="89676" y="710690"/>
                  </a:lnTo>
                  <a:lnTo>
                    <a:pt x="145073" y="754954"/>
                  </a:lnTo>
                  <a:lnTo>
                    <a:pt x="177818" y="776674"/>
                  </a:lnTo>
                  <a:lnTo>
                    <a:pt x="213948" y="798074"/>
                  </a:lnTo>
                  <a:lnTo>
                    <a:pt x="253481" y="819123"/>
                  </a:lnTo>
                  <a:lnTo>
                    <a:pt x="296434" y="839786"/>
                  </a:lnTo>
                  <a:lnTo>
                    <a:pt x="342822" y="860030"/>
                  </a:lnTo>
                  <a:lnTo>
                    <a:pt x="121588" y="1085582"/>
                  </a:lnTo>
                  <a:lnTo>
                    <a:pt x="837868" y="999730"/>
                  </a:lnTo>
                  <a:lnTo>
                    <a:pt x="885271" y="1008373"/>
                  </a:lnTo>
                  <a:lnTo>
                    <a:pt x="933300" y="1016523"/>
                  </a:lnTo>
                  <a:lnTo>
                    <a:pt x="981917" y="1024179"/>
                  </a:lnTo>
                  <a:lnTo>
                    <a:pt x="1031084" y="1031343"/>
                  </a:lnTo>
                  <a:lnTo>
                    <a:pt x="1080766" y="1038015"/>
                  </a:lnTo>
                  <a:lnTo>
                    <a:pt x="1130924" y="1044195"/>
                  </a:lnTo>
                  <a:lnTo>
                    <a:pt x="1181520" y="1049884"/>
                  </a:lnTo>
                  <a:lnTo>
                    <a:pt x="1232519" y="1055082"/>
                  </a:lnTo>
                  <a:lnTo>
                    <a:pt x="1283882" y="1059789"/>
                  </a:lnTo>
                  <a:lnTo>
                    <a:pt x="1335572" y="1064007"/>
                  </a:lnTo>
                  <a:lnTo>
                    <a:pt x="1387552" y="1067735"/>
                  </a:lnTo>
                  <a:lnTo>
                    <a:pt x="1439785" y="1070974"/>
                  </a:lnTo>
                  <a:lnTo>
                    <a:pt x="1492233" y="1073724"/>
                  </a:lnTo>
                  <a:lnTo>
                    <a:pt x="1544859" y="1075987"/>
                  </a:lnTo>
                  <a:lnTo>
                    <a:pt x="1597626" y="1077761"/>
                  </a:lnTo>
                  <a:lnTo>
                    <a:pt x="1650496" y="1079049"/>
                  </a:lnTo>
                  <a:lnTo>
                    <a:pt x="1703433" y="1079849"/>
                  </a:lnTo>
                  <a:lnTo>
                    <a:pt x="1756398" y="1080164"/>
                  </a:lnTo>
                  <a:lnTo>
                    <a:pt x="1809355" y="1079992"/>
                  </a:lnTo>
                  <a:lnTo>
                    <a:pt x="1862266" y="1079335"/>
                  </a:lnTo>
                  <a:lnTo>
                    <a:pt x="1915094" y="1078193"/>
                  </a:lnTo>
                  <a:lnTo>
                    <a:pt x="1967801" y="1076567"/>
                  </a:lnTo>
                  <a:lnTo>
                    <a:pt x="2020352" y="1074456"/>
                  </a:lnTo>
                  <a:lnTo>
                    <a:pt x="2072707" y="1071862"/>
                  </a:lnTo>
                  <a:lnTo>
                    <a:pt x="2124830" y="1068785"/>
                  </a:lnTo>
                  <a:lnTo>
                    <a:pt x="2176683" y="1065225"/>
                  </a:lnTo>
                  <a:lnTo>
                    <a:pt x="2228230" y="1061182"/>
                  </a:lnTo>
                  <a:lnTo>
                    <a:pt x="2279433" y="1056658"/>
                  </a:lnTo>
                  <a:lnTo>
                    <a:pt x="2330254" y="1051652"/>
                  </a:lnTo>
                  <a:lnTo>
                    <a:pt x="2380657" y="1046166"/>
                  </a:lnTo>
                  <a:lnTo>
                    <a:pt x="2430604" y="1040199"/>
                  </a:lnTo>
                  <a:lnTo>
                    <a:pt x="2480057" y="1033752"/>
                  </a:lnTo>
                  <a:lnTo>
                    <a:pt x="2528980" y="1026825"/>
                  </a:lnTo>
                  <a:lnTo>
                    <a:pt x="2577335" y="1019419"/>
                  </a:lnTo>
                  <a:lnTo>
                    <a:pt x="2625085" y="1011535"/>
                  </a:lnTo>
                  <a:lnTo>
                    <a:pt x="2672193" y="1003172"/>
                  </a:lnTo>
                  <a:lnTo>
                    <a:pt x="2718621" y="994332"/>
                  </a:lnTo>
                  <a:lnTo>
                    <a:pt x="2764332" y="985014"/>
                  </a:lnTo>
                  <a:lnTo>
                    <a:pt x="2809289" y="975219"/>
                  </a:lnTo>
                  <a:lnTo>
                    <a:pt x="2873264" y="960119"/>
                  </a:lnTo>
                  <a:lnTo>
                    <a:pt x="2934369" y="944306"/>
                  </a:lnTo>
                  <a:lnTo>
                    <a:pt x="2992586" y="927813"/>
                  </a:lnTo>
                  <a:lnTo>
                    <a:pt x="3047900" y="910673"/>
                  </a:lnTo>
                  <a:lnTo>
                    <a:pt x="3100293" y="892920"/>
                  </a:lnTo>
                  <a:lnTo>
                    <a:pt x="3149749" y="874586"/>
                  </a:lnTo>
                  <a:lnTo>
                    <a:pt x="3196251" y="855705"/>
                  </a:lnTo>
                  <a:lnTo>
                    <a:pt x="3239783" y="836312"/>
                  </a:lnTo>
                  <a:lnTo>
                    <a:pt x="3280328" y="816438"/>
                  </a:lnTo>
                  <a:lnTo>
                    <a:pt x="3317869" y="796117"/>
                  </a:lnTo>
                  <a:lnTo>
                    <a:pt x="3352391" y="775382"/>
                  </a:lnTo>
                  <a:lnTo>
                    <a:pt x="3412305" y="732806"/>
                  </a:lnTo>
                  <a:lnTo>
                    <a:pt x="3459940" y="688975"/>
                  </a:lnTo>
                  <a:lnTo>
                    <a:pt x="3495161" y="644157"/>
                  </a:lnTo>
                  <a:lnTo>
                    <a:pt x="3517836" y="598618"/>
                  </a:lnTo>
                  <a:lnTo>
                    <a:pt x="3527831" y="552623"/>
                  </a:lnTo>
                  <a:lnTo>
                    <a:pt x="3528032" y="529539"/>
                  </a:lnTo>
                  <a:lnTo>
                    <a:pt x="3525013" y="506441"/>
                  </a:lnTo>
                  <a:lnTo>
                    <a:pt x="3509250" y="460337"/>
                  </a:lnTo>
                  <a:lnTo>
                    <a:pt x="3480409" y="414578"/>
                  </a:lnTo>
                  <a:lnTo>
                    <a:pt x="3438356" y="369430"/>
                  </a:lnTo>
                  <a:lnTo>
                    <a:pt x="3382958" y="325161"/>
                  </a:lnTo>
                  <a:lnTo>
                    <a:pt x="3350214" y="303438"/>
                  </a:lnTo>
                  <a:lnTo>
                    <a:pt x="3314083" y="282036"/>
                  </a:lnTo>
                  <a:lnTo>
                    <a:pt x="3274550" y="260986"/>
                  </a:lnTo>
                  <a:lnTo>
                    <a:pt x="3231597" y="240322"/>
                  </a:lnTo>
                  <a:lnTo>
                    <a:pt x="3185209" y="220077"/>
                  </a:lnTo>
                  <a:lnTo>
                    <a:pt x="3113468" y="192152"/>
                  </a:lnTo>
                  <a:lnTo>
                    <a:pt x="3075801" y="178874"/>
                  </a:lnTo>
                  <a:lnTo>
                    <a:pt x="3036991" y="166055"/>
                  </a:lnTo>
                  <a:lnTo>
                    <a:pt x="2997079" y="153697"/>
                  </a:lnTo>
                  <a:lnTo>
                    <a:pt x="2956106" y="141801"/>
                  </a:lnTo>
                  <a:lnTo>
                    <a:pt x="2914111" y="130370"/>
                  </a:lnTo>
                  <a:lnTo>
                    <a:pt x="2871135" y="119405"/>
                  </a:lnTo>
                  <a:lnTo>
                    <a:pt x="2827220" y="108909"/>
                  </a:lnTo>
                  <a:lnTo>
                    <a:pt x="2782405" y="98883"/>
                  </a:lnTo>
                  <a:lnTo>
                    <a:pt x="2736731" y="89329"/>
                  </a:lnTo>
                  <a:lnTo>
                    <a:pt x="2690240" y="80248"/>
                  </a:lnTo>
                  <a:lnTo>
                    <a:pt x="2642971" y="71644"/>
                  </a:lnTo>
                  <a:lnTo>
                    <a:pt x="2594965" y="63517"/>
                  </a:lnTo>
                  <a:lnTo>
                    <a:pt x="2546263" y="55870"/>
                  </a:lnTo>
                  <a:lnTo>
                    <a:pt x="2496905" y="48705"/>
                  </a:lnTo>
                  <a:lnTo>
                    <a:pt x="2446933" y="42023"/>
                  </a:lnTo>
                  <a:lnTo>
                    <a:pt x="2396386" y="35826"/>
                  </a:lnTo>
                  <a:lnTo>
                    <a:pt x="2345306" y="30116"/>
                  </a:lnTo>
                  <a:lnTo>
                    <a:pt x="2293732" y="24896"/>
                  </a:lnTo>
                  <a:lnTo>
                    <a:pt x="2241706" y="20166"/>
                  </a:lnTo>
                  <a:lnTo>
                    <a:pt x="2189268" y="15929"/>
                  </a:lnTo>
                  <a:lnTo>
                    <a:pt x="2136459" y="12186"/>
                  </a:lnTo>
                  <a:lnTo>
                    <a:pt x="2083320" y="8941"/>
                  </a:lnTo>
                  <a:lnTo>
                    <a:pt x="2029890" y="6193"/>
                  </a:lnTo>
                  <a:lnTo>
                    <a:pt x="1976211" y="3946"/>
                  </a:lnTo>
                  <a:lnTo>
                    <a:pt x="1922324" y="2202"/>
                  </a:lnTo>
                  <a:lnTo>
                    <a:pt x="1868268" y="961"/>
                  </a:lnTo>
                  <a:lnTo>
                    <a:pt x="1814085" y="226"/>
                  </a:lnTo>
                  <a:lnTo>
                    <a:pt x="1759815" y="0"/>
                  </a:lnTo>
                  <a:close/>
                </a:path>
              </a:pathLst>
            </a:custGeom>
            <a:solidFill>
              <a:srgbClr val="46C4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16246" y="188608"/>
              <a:ext cx="3528060" cy="1085850"/>
            </a:xfrm>
            <a:custGeom>
              <a:avLst/>
              <a:gdLst/>
              <a:ahLst/>
              <a:cxnLst/>
              <a:rect l="l" t="t" r="r" b="b"/>
              <a:pathLst>
                <a:path w="3528059" h="1085850">
                  <a:moveTo>
                    <a:pt x="121588" y="1085582"/>
                  </a:moveTo>
                  <a:lnTo>
                    <a:pt x="342822" y="860030"/>
                  </a:lnTo>
                  <a:lnTo>
                    <a:pt x="296434" y="839786"/>
                  </a:lnTo>
                  <a:lnTo>
                    <a:pt x="253481" y="819123"/>
                  </a:lnTo>
                  <a:lnTo>
                    <a:pt x="213948" y="798074"/>
                  </a:lnTo>
                  <a:lnTo>
                    <a:pt x="177818" y="776674"/>
                  </a:lnTo>
                  <a:lnTo>
                    <a:pt x="145073" y="754954"/>
                  </a:lnTo>
                  <a:lnTo>
                    <a:pt x="89676" y="710690"/>
                  </a:lnTo>
                  <a:lnTo>
                    <a:pt x="47623" y="665550"/>
                  </a:lnTo>
                  <a:lnTo>
                    <a:pt x="18781" y="619799"/>
                  </a:lnTo>
                  <a:lnTo>
                    <a:pt x="3018" y="573704"/>
                  </a:lnTo>
                  <a:lnTo>
                    <a:pt x="0" y="550611"/>
                  </a:lnTo>
                  <a:lnTo>
                    <a:pt x="201" y="527532"/>
                  </a:lnTo>
                  <a:lnTo>
                    <a:pt x="10196" y="481548"/>
                  </a:lnTo>
                  <a:lnTo>
                    <a:pt x="32870" y="436019"/>
                  </a:lnTo>
                  <a:lnTo>
                    <a:pt x="68091" y="391211"/>
                  </a:lnTo>
                  <a:lnTo>
                    <a:pt x="115726" y="347391"/>
                  </a:lnTo>
                  <a:lnTo>
                    <a:pt x="175641" y="304824"/>
                  </a:lnTo>
                  <a:lnTo>
                    <a:pt x="210162" y="284094"/>
                  </a:lnTo>
                  <a:lnTo>
                    <a:pt x="247703" y="263777"/>
                  </a:lnTo>
                  <a:lnTo>
                    <a:pt x="288248" y="243907"/>
                  </a:lnTo>
                  <a:lnTo>
                    <a:pt x="331780" y="224517"/>
                  </a:lnTo>
                  <a:lnTo>
                    <a:pt x="378282" y="205639"/>
                  </a:lnTo>
                  <a:lnTo>
                    <a:pt x="427738" y="187308"/>
                  </a:lnTo>
                  <a:lnTo>
                    <a:pt x="480131" y="169557"/>
                  </a:lnTo>
                  <a:lnTo>
                    <a:pt x="535445" y="152419"/>
                  </a:lnTo>
                  <a:lnTo>
                    <a:pt x="593662" y="135927"/>
                  </a:lnTo>
                  <a:lnTo>
                    <a:pt x="654767" y="120115"/>
                  </a:lnTo>
                  <a:lnTo>
                    <a:pt x="718742" y="105015"/>
                  </a:lnTo>
                  <a:lnTo>
                    <a:pt x="766218" y="94689"/>
                  </a:lnTo>
                  <a:lnTo>
                    <a:pt x="814419" y="84909"/>
                  </a:lnTo>
                  <a:lnTo>
                    <a:pt x="863305" y="75672"/>
                  </a:lnTo>
                  <a:lnTo>
                    <a:pt x="912836" y="66977"/>
                  </a:lnTo>
                  <a:lnTo>
                    <a:pt x="962970" y="58822"/>
                  </a:lnTo>
                  <a:lnTo>
                    <a:pt x="1013668" y="51205"/>
                  </a:lnTo>
                  <a:lnTo>
                    <a:pt x="1064888" y="44123"/>
                  </a:lnTo>
                  <a:lnTo>
                    <a:pt x="1116590" y="37577"/>
                  </a:lnTo>
                  <a:lnTo>
                    <a:pt x="1168733" y="31562"/>
                  </a:lnTo>
                  <a:lnTo>
                    <a:pt x="1221277" y="26078"/>
                  </a:lnTo>
                  <a:lnTo>
                    <a:pt x="1274181" y="21123"/>
                  </a:lnTo>
                  <a:lnTo>
                    <a:pt x="1327404" y="16694"/>
                  </a:lnTo>
                  <a:lnTo>
                    <a:pt x="1380906" y="12790"/>
                  </a:lnTo>
                  <a:lnTo>
                    <a:pt x="1434647" y="9409"/>
                  </a:lnTo>
                  <a:lnTo>
                    <a:pt x="1488585" y="6549"/>
                  </a:lnTo>
                  <a:lnTo>
                    <a:pt x="1542679" y="4209"/>
                  </a:lnTo>
                  <a:lnTo>
                    <a:pt x="1596890" y="2385"/>
                  </a:lnTo>
                  <a:lnTo>
                    <a:pt x="1651177" y="1077"/>
                  </a:lnTo>
                  <a:lnTo>
                    <a:pt x="1705499" y="282"/>
                  </a:lnTo>
                  <a:lnTo>
                    <a:pt x="1759815" y="0"/>
                  </a:lnTo>
                  <a:lnTo>
                    <a:pt x="1814085" y="226"/>
                  </a:lnTo>
                  <a:lnTo>
                    <a:pt x="1868268" y="961"/>
                  </a:lnTo>
                  <a:lnTo>
                    <a:pt x="1922324" y="2202"/>
                  </a:lnTo>
                  <a:lnTo>
                    <a:pt x="1976211" y="3946"/>
                  </a:lnTo>
                  <a:lnTo>
                    <a:pt x="2029890" y="6193"/>
                  </a:lnTo>
                  <a:lnTo>
                    <a:pt x="2083320" y="8941"/>
                  </a:lnTo>
                  <a:lnTo>
                    <a:pt x="2136459" y="12186"/>
                  </a:lnTo>
                  <a:lnTo>
                    <a:pt x="2189268" y="15929"/>
                  </a:lnTo>
                  <a:lnTo>
                    <a:pt x="2241706" y="20166"/>
                  </a:lnTo>
                  <a:lnTo>
                    <a:pt x="2293732" y="24896"/>
                  </a:lnTo>
                  <a:lnTo>
                    <a:pt x="2345306" y="30116"/>
                  </a:lnTo>
                  <a:lnTo>
                    <a:pt x="2396386" y="35826"/>
                  </a:lnTo>
                  <a:lnTo>
                    <a:pt x="2446933" y="42023"/>
                  </a:lnTo>
                  <a:lnTo>
                    <a:pt x="2496905" y="48705"/>
                  </a:lnTo>
                  <a:lnTo>
                    <a:pt x="2546263" y="55870"/>
                  </a:lnTo>
                  <a:lnTo>
                    <a:pt x="2594965" y="63517"/>
                  </a:lnTo>
                  <a:lnTo>
                    <a:pt x="2642971" y="71644"/>
                  </a:lnTo>
                  <a:lnTo>
                    <a:pt x="2690240" y="80248"/>
                  </a:lnTo>
                  <a:lnTo>
                    <a:pt x="2736731" y="89329"/>
                  </a:lnTo>
                  <a:lnTo>
                    <a:pt x="2782405" y="98883"/>
                  </a:lnTo>
                  <a:lnTo>
                    <a:pt x="2827220" y="108909"/>
                  </a:lnTo>
                  <a:lnTo>
                    <a:pt x="2871135" y="119405"/>
                  </a:lnTo>
                  <a:lnTo>
                    <a:pt x="2914111" y="130370"/>
                  </a:lnTo>
                  <a:lnTo>
                    <a:pt x="2956106" y="141801"/>
                  </a:lnTo>
                  <a:lnTo>
                    <a:pt x="2997079" y="153697"/>
                  </a:lnTo>
                  <a:lnTo>
                    <a:pt x="3036991" y="166055"/>
                  </a:lnTo>
                  <a:lnTo>
                    <a:pt x="3075801" y="178874"/>
                  </a:lnTo>
                  <a:lnTo>
                    <a:pt x="3113468" y="192152"/>
                  </a:lnTo>
                  <a:lnTo>
                    <a:pt x="3149951" y="205887"/>
                  </a:lnTo>
                  <a:lnTo>
                    <a:pt x="3231597" y="240322"/>
                  </a:lnTo>
                  <a:lnTo>
                    <a:pt x="3274550" y="260986"/>
                  </a:lnTo>
                  <a:lnTo>
                    <a:pt x="3314083" y="282036"/>
                  </a:lnTo>
                  <a:lnTo>
                    <a:pt x="3350214" y="303438"/>
                  </a:lnTo>
                  <a:lnTo>
                    <a:pt x="3382958" y="325161"/>
                  </a:lnTo>
                  <a:lnTo>
                    <a:pt x="3438356" y="369430"/>
                  </a:lnTo>
                  <a:lnTo>
                    <a:pt x="3480409" y="414578"/>
                  </a:lnTo>
                  <a:lnTo>
                    <a:pt x="3509250" y="460337"/>
                  </a:lnTo>
                  <a:lnTo>
                    <a:pt x="3525013" y="506441"/>
                  </a:lnTo>
                  <a:lnTo>
                    <a:pt x="3528032" y="529539"/>
                  </a:lnTo>
                  <a:lnTo>
                    <a:pt x="3527831" y="552623"/>
                  </a:lnTo>
                  <a:lnTo>
                    <a:pt x="3517836" y="598618"/>
                  </a:lnTo>
                  <a:lnTo>
                    <a:pt x="3495161" y="644157"/>
                  </a:lnTo>
                  <a:lnTo>
                    <a:pt x="3459940" y="688975"/>
                  </a:lnTo>
                  <a:lnTo>
                    <a:pt x="3412305" y="732806"/>
                  </a:lnTo>
                  <a:lnTo>
                    <a:pt x="3352391" y="775382"/>
                  </a:lnTo>
                  <a:lnTo>
                    <a:pt x="3317869" y="796117"/>
                  </a:lnTo>
                  <a:lnTo>
                    <a:pt x="3280328" y="816438"/>
                  </a:lnTo>
                  <a:lnTo>
                    <a:pt x="3239783" y="836312"/>
                  </a:lnTo>
                  <a:lnTo>
                    <a:pt x="3196251" y="855705"/>
                  </a:lnTo>
                  <a:lnTo>
                    <a:pt x="3149749" y="874586"/>
                  </a:lnTo>
                  <a:lnTo>
                    <a:pt x="3100293" y="892920"/>
                  </a:lnTo>
                  <a:lnTo>
                    <a:pt x="3047900" y="910673"/>
                  </a:lnTo>
                  <a:lnTo>
                    <a:pt x="2992586" y="927813"/>
                  </a:lnTo>
                  <a:lnTo>
                    <a:pt x="2934369" y="944306"/>
                  </a:lnTo>
                  <a:lnTo>
                    <a:pt x="2873264" y="960119"/>
                  </a:lnTo>
                  <a:lnTo>
                    <a:pt x="2809289" y="975219"/>
                  </a:lnTo>
                  <a:lnTo>
                    <a:pt x="2764332" y="985014"/>
                  </a:lnTo>
                  <a:lnTo>
                    <a:pt x="2718621" y="994332"/>
                  </a:lnTo>
                  <a:lnTo>
                    <a:pt x="2672193" y="1003172"/>
                  </a:lnTo>
                  <a:lnTo>
                    <a:pt x="2625085" y="1011535"/>
                  </a:lnTo>
                  <a:lnTo>
                    <a:pt x="2577335" y="1019419"/>
                  </a:lnTo>
                  <a:lnTo>
                    <a:pt x="2528980" y="1026825"/>
                  </a:lnTo>
                  <a:lnTo>
                    <a:pt x="2480057" y="1033752"/>
                  </a:lnTo>
                  <a:lnTo>
                    <a:pt x="2430604" y="1040199"/>
                  </a:lnTo>
                  <a:lnTo>
                    <a:pt x="2380657" y="1046166"/>
                  </a:lnTo>
                  <a:lnTo>
                    <a:pt x="2330254" y="1051652"/>
                  </a:lnTo>
                  <a:lnTo>
                    <a:pt x="2279433" y="1056658"/>
                  </a:lnTo>
                  <a:lnTo>
                    <a:pt x="2228230" y="1061182"/>
                  </a:lnTo>
                  <a:lnTo>
                    <a:pt x="2176683" y="1065225"/>
                  </a:lnTo>
                  <a:lnTo>
                    <a:pt x="2124830" y="1068785"/>
                  </a:lnTo>
                  <a:lnTo>
                    <a:pt x="2072707" y="1071862"/>
                  </a:lnTo>
                  <a:lnTo>
                    <a:pt x="2020352" y="1074456"/>
                  </a:lnTo>
                  <a:lnTo>
                    <a:pt x="1967801" y="1076567"/>
                  </a:lnTo>
                  <a:lnTo>
                    <a:pt x="1915094" y="1078193"/>
                  </a:lnTo>
                  <a:lnTo>
                    <a:pt x="1862266" y="1079335"/>
                  </a:lnTo>
                  <a:lnTo>
                    <a:pt x="1809355" y="1079992"/>
                  </a:lnTo>
                  <a:lnTo>
                    <a:pt x="1756398" y="1080164"/>
                  </a:lnTo>
                  <a:lnTo>
                    <a:pt x="1703433" y="1079849"/>
                  </a:lnTo>
                  <a:lnTo>
                    <a:pt x="1650496" y="1079049"/>
                  </a:lnTo>
                  <a:lnTo>
                    <a:pt x="1597626" y="1077761"/>
                  </a:lnTo>
                  <a:lnTo>
                    <a:pt x="1544859" y="1075987"/>
                  </a:lnTo>
                  <a:lnTo>
                    <a:pt x="1492233" y="1073724"/>
                  </a:lnTo>
                  <a:lnTo>
                    <a:pt x="1439785" y="1070974"/>
                  </a:lnTo>
                  <a:lnTo>
                    <a:pt x="1387552" y="1067735"/>
                  </a:lnTo>
                  <a:lnTo>
                    <a:pt x="1335572" y="1064007"/>
                  </a:lnTo>
                  <a:lnTo>
                    <a:pt x="1283882" y="1059789"/>
                  </a:lnTo>
                  <a:lnTo>
                    <a:pt x="1232519" y="1055082"/>
                  </a:lnTo>
                  <a:lnTo>
                    <a:pt x="1181520" y="1049884"/>
                  </a:lnTo>
                  <a:lnTo>
                    <a:pt x="1130924" y="1044195"/>
                  </a:lnTo>
                  <a:lnTo>
                    <a:pt x="1080766" y="1038015"/>
                  </a:lnTo>
                  <a:lnTo>
                    <a:pt x="1031084" y="1031343"/>
                  </a:lnTo>
                  <a:lnTo>
                    <a:pt x="981917" y="1024179"/>
                  </a:lnTo>
                  <a:lnTo>
                    <a:pt x="933300" y="1016523"/>
                  </a:lnTo>
                  <a:lnTo>
                    <a:pt x="885271" y="1008373"/>
                  </a:lnTo>
                  <a:lnTo>
                    <a:pt x="837868" y="999730"/>
                  </a:lnTo>
                  <a:lnTo>
                    <a:pt x="121588" y="1085582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62406" y="339597"/>
            <a:ext cx="7438390" cy="6110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06135" marR="137160" indent="-36322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Дети</a:t>
            </a:r>
            <a:r>
              <a:rPr sz="2400" b="1" spc="2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быстро учатся!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469900" marR="167132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Изучаем</a:t>
            </a:r>
            <a:r>
              <a:rPr sz="2400" b="1" spc="-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основы</a:t>
            </a:r>
            <a:r>
              <a:rPr sz="2400" b="1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программирования</a:t>
            </a:r>
            <a:r>
              <a:rPr sz="24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и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алгоритмического</a:t>
            </a:r>
            <a:r>
              <a:rPr sz="2400" b="1" spc="-1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мышления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1F5F"/>
              </a:buClr>
              <a:buFont typeface="Times New Roman"/>
              <a:buAutoNum type="arabicPeriod"/>
            </a:pPr>
            <a:endParaRPr sz="3000">
              <a:latin typeface="Times New Roman"/>
              <a:cs typeface="Times New Roman"/>
            </a:endParaRPr>
          </a:p>
          <a:p>
            <a:pPr marL="12700" marR="737870">
              <a:lnSpc>
                <a:spcPct val="100000"/>
              </a:lnSpc>
              <a:buAutoNum type="arabicPeriod"/>
              <a:tabLst>
                <a:tab pos="317500" algn="l"/>
              </a:tabLst>
            </a:pP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Развиваем</a:t>
            </a:r>
            <a:r>
              <a:rPr sz="24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логическое</a:t>
            </a: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мышление</a:t>
            </a:r>
            <a:r>
              <a:rPr sz="24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4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улучшаем память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1F5F"/>
              </a:buClr>
              <a:buFont typeface="Times New Roman"/>
              <a:buAutoNum type="arabicPeriod"/>
            </a:pPr>
            <a:endParaRPr sz="3000">
              <a:latin typeface="Times New Roman"/>
              <a:cs typeface="Times New Roman"/>
            </a:endParaRPr>
          </a:p>
          <a:p>
            <a:pPr marL="317500" indent="-304800">
              <a:lnSpc>
                <a:spcPct val="100000"/>
              </a:lnSpc>
              <a:buAutoNum type="arabicPeriod"/>
              <a:tabLst>
                <a:tab pos="317500" algn="l"/>
              </a:tabLst>
            </a:pP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Тренируем</a:t>
            </a:r>
            <a:r>
              <a:rPr sz="24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внимание</a:t>
            </a:r>
            <a:r>
              <a:rPr sz="24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400" b="1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усидчивость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1F5F"/>
              </a:buClr>
              <a:buFont typeface="Times New Roman"/>
              <a:buAutoNum type="arabicPeriod"/>
            </a:pPr>
            <a:endParaRPr sz="3000">
              <a:latin typeface="Times New Roman"/>
              <a:cs typeface="Times New Roman"/>
            </a:endParaRPr>
          </a:p>
          <a:p>
            <a:pPr marL="12700" marR="152336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17500" algn="l"/>
              </a:tabLst>
            </a:pP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После</a:t>
            </a:r>
            <a:r>
              <a:rPr sz="2400" b="1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курса</a:t>
            </a:r>
            <a:r>
              <a:rPr sz="24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легче</a:t>
            </a:r>
            <a:r>
              <a:rPr sz="2400" b="1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даются</a:t>
            </a:r>
            <a:r>
              <a:rPr sz="24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устный</a:t>
            </a:r>
            <a:r>
              <a:rPr sz="24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счет</a:t>
            </a:r>
            <a:r>
              <a:rPr sz="24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и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абстрактное</a:t>
            </a:r>
            <a:r>
              <a:rPr sz="24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представление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1F5F"/>
              </a:buClr>
              <a:buFont typeface="Times New Roman"/>
              <a:buAutoNum type="arabicPeriod"/>
            </a:pPr>
            <a:endParaRPr sz="30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AutoNum type="arabicPeriod"/>
              <a:tabLst>
                <a:tab pos="317500" algn="l"/>
              </a:tabLst>
            </a:pP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Развиваем</a:t>
            </a:r>
            <a:r>
              <a:rPr sz="24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soft</a:t>
            </a:r>
            <a:r>
              <a:rPr sz="24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skills:</a:t>
            </a:r>
            <a:r>
              <a:rPr sz="2400" b="1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учим</a:t>
            </a:r>
            <a:r>
              <a:rPr sz="24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работать</a:t>
            </a:r>
            <a:r>
              <a:rPr sz="24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4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коллективе</a:t>
            </a:r>
            <a:r>
              <a:rPr sz="24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и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высказывать</a:t>
            </a:r>
            <a:r>
              <a:rPr sz="2400" b="1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своё</a:t>
            </a:r>
            <a:r>
              <a:rPr sz="2400" b="1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мнение.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95541" y="2276855"/>
            <a:ext cx="8425180" cy="0"/>
          </a:xfrm>
          <a:custGeom>
            <a:avLst/>
            <a:gdLst/>
            <a:ahLst/>
            <a:cxnLst/>
            <a:rect l="l" t="t" r="r" b="b"/>
            <a:pathLst>
              <a:path w="8425180">
                <a:moveTo>
                  <a:pt x="0" y="0"/>
                </a:moveTo>
                <a:lnTo>
                  <a:pt x="8424989" y="0"/>
                </a:lnTo>
              </a:path>
            </a:pathLst>
          </a:custGeom>
          <a:ln w="76200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5541" y="3429000"/>
            <a:ext cx="8425180" cy="0"/>
          </a:xfrm>
          <a:custGeom>
            <a:avLst/>
            <a:gdLst/>
            <a:ahLst/>
            <a:cxnLst/>
            <a:rect l="l" t="t" r="r" b="b"/>
            <a:pathLst>
              <a:path w="8425180">
                <a:moveTo>
                  <a:pt x="0" y="0"/>
                </a:moveTo>
                <a:lnTo>
                  <a:pt x="8424989" y="0"/>
                </a:lnTo>
              </a:path>
            </a:pathLst>
          </a:custGeom>
          <a:ln w="76200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514553" y="3933088"/>
            <a:ext cx="8306434" cy="1732914"/>
            <a:chOff x="514553" y="3933088"/>
            <a:chExt cx="8306434" cy="1732914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20305" y="3933088"/>
              <a:ext cx="1800225" cy="1732661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14553" y="5517260"/>
              <a:ext cx="6666230" cy="0"/>
            </a:xfrm>
            <a:custGeom>
              <a:avLst/>
              <a:gdLst/>
              <a:ahLst/>
              <a:cxnLst/>
              <a:rect l="l" t="t" r="r" b="b"/>
              <a:pathLst>
                <a:path w="6666230">
                  <a:moveTo>
                    <a:pt x="0" y="0"/>
                  </a:moveTo>
                  <a:lnTo>
                    <a:pt x="6665645" y="0"/>
                  </a:lnTo>
                </a:path>
              </a:pathLst>
            </a:custGeom>
            <a:ln w="76200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395541" y="6525348"/>
            <a:ext cx="8425180" cy="0"/>
          </a:xfrm>
          <a:custGeom>
            <a:avLst/>
            <a:gdLst/>
            <a:ahLst/>
            <a:cxnLst/>
            <a:rect l="l" t="t" r="r" b="b"/>
            <a:pathLst>
              <a:path w="8425180">
                <a:moveTo>
                  <a:pt x="0" y="0"/>
                </a:moveTo>
                <a:lnTo>
                  <a:pt x="8424989" y="0"/>
                </a:lnTo>
              </a:path>
            </a:pathLst>
          </a:custGeom>
          <a:ln w="76200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87680" y="228590"/>
            <a:ext cx="7192009" cy="1517015"/>
            <a:chOff x="487680" y="228590"/>
            <a:chExt cx="7192009" cy="15170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7680" y="228590"/>
              <a:ext cx="7191756" cy="15163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0728" y="320040"/>
              <a:ext cx="6748272" cy="92354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39546" y="260604"/>
              <a:ext cx="7087234" cy="1412240"/>
            </a:xfrm>
            <a:custGeom>
              <a:avLst/>
              <a:gdLst/>
              <a:ahLst/>
              <a:cxnLst/>
              <a:rect l="l" t="t" r="r" b="b"/>
              <a:pathLst>
                <a:path w="7087234" h="1412239">
                  <a:moveTo>
                    <a:pt x="5487365" y="925449"/>
                  </a:moveTo>
                  <a:lnTo>
                    <a:pt x="3841191" y="925449"/>
                  </a:lnTo>
                  <a:lnTo>
                    <a:pt x="7087057" y="1412240"/>
                  </a:lnTo>
                  <a:lnTo>
                    <a:pt x="5487365" y="925449"/>
                  </a:lnTo>
                  <a:close/>
                </a:path>
                <a:path w="7087234" h="1412239">
                  <a:moveTo>
                    <a:pt x="6430594" y="0"/>
                  </a:moveTo>
                  <a:lnTo>
                    <a:pt x="154254" y="0"/>
                  </a:lnTo>
                  <a:lnTo>
                    <a:pt x="105498" y="7866"/>
                  </a:lnTo>
                  <a:lnTo>
                    <a:pt x="63153" y="29772"/>
                  </a:lnTo>
                  <a:lnTo>
                    <a:pt x="29762" y="63175"/>
                  </a:lnTo>
                  <a:lnTo>
                    <a:pt x="7864" y="105533"/>
                  </a:lnTo>
                  <a:lnTo>
                    <a:pt x="0" y="154305"/>
                  </a:lnTo>
                  <a:lnTo>
                    <a:pt x="0" y="771271"/>
                  </a:lnTo>
                  <a:lnTo>
                    <a:pt x="7864" y="820028"/>
                  </a:lnTo>
                  <a:lnTo>
                    <a:pt x="29762" y="862355"/>
                  </a:lnTo>
                  <a:lnTo>
                    <a:pt x="63153" y="895720"/>
                  </a:lnTo>
                  <a:lnTo>
                    <a:pt x="105498" y="917595"/>
                  </a:lnTo>
                  <a:lnTo>
                    <a:pt x="154254" y="925449"/>
                  </a:lnTo>
                  <a:lnTo>
                    <a:pt x="6430594" y="925449"/>
                  </a:lnTo>
                  <a:lnTo>
                    <a:pt x="6479303" y="917595"/>
                  </a:lnTo>
                  <a:lnTo>
                    <a:pt x="6521623" y="895720"/>
                  </a:lnTo>
                  <a:lnTo>
                    <a:pt x="6555007" y="862355"/>
                  </a:lnTo>
                  <a:lnTo>
                    <a:pt x="6576906" y="820028"/>
                  </a:lnTo>
                  <a:lnTo>
                    <a:pt x="6584772" y="771271"/>
                  </a:lnTo>
                  <a:lnTo>
                    <a:pt x="6584772" y="154305"/>
                  </a:lnTo>
                  <a:lnTo>
                    <a:pt x="6576906" y="105533"/>
                  </a:lnTo>
                  <a:lnTo>
                    <a:pt x="6555007" y="63175"/>
                  </a:lnTo>
                  <a:lnTo>
                    <a:pt x="6521623" y="29772"/>
                  </a:lnTo>
                  <a:lnTo>
                    <a:pt x="6479303" y="7866"/>
                  </a:lnTo>
                  <a:lnTo>
                    <a:pt x="6430594" y="0"/>
                  </a:lnTo>
                  <a:close/>
                </a:path>
              </a:pathLst>
            </a:custGeom>
            <a:solidFill>
              <a:srgbClr val="46C4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9546" y="260604"/>
              <a:ext cx="7087234" cy="1412240"/>
            </a:xfrm>
            <a:custGeom>
              <a:avLst/>
              <a:gdLst/>
              <a:ahLst/>
              <a:cxnLst/>
              <a:rect l="l" t="t" r="r" b="b"/>
              <a:pathLst>
                <a:path w="7087234" h="1412239">
                  <a:moveTo>
                    <a:pt x="0" y="154305"/>
                  </a:moveTo>
                  <a:lnTo>
                    <a:pt x="7864" y="105533"/>
                  </a:lnTo>
                  <a:lnTo>
                    <a:pt x="29762" y="63175"/>
                  </a:lnTo>
                  <a:lnTo>
                    <a:pt x="63153" y="29772"/>
                  </a:lnTo>
                  <a:lnTo>
                    <a:pt x="105498" y="7866"/>
                  </a:lnTo>
                  <a:lnTo>
                    <a:pt x="154254" y="0"/>
                  </a:lnTo>
                  <a:lnTo>
                    <a:pt x="3841191" y="0"/>
                  </a:lnTo>
                  <a:lnTo>
                    <a:pt x="5487365" y="0"/>
                  </a:lnTo>
                  <a:lnTo>
                    <a:pt x="6430594" y="0"/>
                  </a:lnTo>
                  <a:lnTo>
                    <a:pt x="6479303" y="7866"/>
                  </a:lnTo>
                  <a:lnTo>
                    <a:pt x="6521623" y="29772"/>
                  </a:lnTo>
                  <a:lnTo>
                    <a:pt x="6555007" y="63175"/>
                  </a:lnTo>
                  <a:lnTo>
                    <a:pt x="6576906" y="105533"/>
                  </a:lnTo>
                  <a:lnTo>
                    <a:pt x="6584772" y="154305"/>
                  </a:lnTo>
                  <a:lnTo>
                    <a:pt x="6584772" y="539876"/>
                  </a:lnTo>
                  <a:lnTo>
                    <a:pt x="6584772" y="771271"/>
                  </a:lnTo>
                  <a:lnTo>
                    <a:pt x="6576906" y="820028"/>
                  </a:lnTo>
                  <a:lnTo>
                    <a:pt x="6555007" y="862355"/>
                  </a:lnTo>
                  <a:lnTo>
                    <a:pt x="6521623" y="895720"/>
                  </a:lnTo>
                  <a:lnTo>
                    <a:pt x="6479303" y="917595"/>
                  </a:lnTo>
                  <a:lnTo>
                    <a:pt x="6430594" y="925449"/>
                  </a:lnTo>
                  <a:lnTo>
                    <a:pt x="5487365" y="925449"/>
                  </a:lnTo>
                  <a:lnTo>
                    <a:pt x="7087057" y="1412240"/>
                  </a:lnTo>
                  <a:lnTo>
                    <a:pt x="3841191" y="925449"/>
                  </a:lnTo>
                  <a:lnTo>
                    <a:pt x="154254" y="925449"/>
                  </a:lnTo>
                  <a:lnTo>
                    <a:pt x="105498" y="917595"/>
                  </a:lnTo>
                  <a:lnTo>
                    <a:pt x="63153" y="895720"/>
                  </a:lnTo>
                  <a:lnTo>
                    <a:pt x="29762" y="862355"/>
                  </a:lnTo>
                  <a:lnTo>
                    <a:pt x="7864" y="820028"/>
                  </a:lnTo>
                  <a:lnTo>
                    <a:pt x="0" y="771271"/>
                  </a:lnTo>
                  <a:lnTo>
                    <a:pt x="0" y="539876"/>
                  </a:lnTo>
                  <a:lnTo>
                    <a:pt x="0" y="154305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73100" y="397001"/>
            <a:ext cx="631698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50795" marR="5080" indent="-2538095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00000"/>
                </a:solidFill>
              </a:rPr>
              <a:t>Среда</a:t>
            </a:r>
            <a:r>
              <a:rPr sz="2000" spc="-4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имеет</a:t>
            </a:r>
            <a:r>
              <a:rPr sz="2000" spc="-4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красочный</a:t>
            </a:r>
            <a:r>
              <a:rPr sz="2000" spc="-6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и</a:t>
            </a:r>
            <a:r>
              <a:rPr sz="2000" spc="-25" dirty="0">
                <a:solidFill>
                  <a:srgbClr val="000000"/>
                </a:solidFill>
              </a:rPr>
              <a:t> </a:t>
            </a:r>
            <a:r>
              <a:rPr sz="2000" spc="-10" dirty="0">
                <a:solidFill>
                  <a:srgbClr val="000000"/>
                </a:solidFill>
              </a:rPr>
              <a:t>привлекательный</a:t>
            </a:r>
            <a:r>
              <a:rPr sz="2000" spc="-6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для</a:t>
            </a:r>
            <a:r>
              <a:rPr sz="2000" spc="-15" dirty="0">
                <a:solidFill>
                  <a:srgbClr val="000000"/>
                </a:solidFill>
              </a:rPr>
              <a:t> </a:t>
            </a:r>
            <a:r>
              <a:rPr sz="2000" spc="-10" dirty="0">
                <a:solidFill>
                  <a:srgbClr val="000000"/>
                </a:solidFill>
              </a:rPr>
              <a:t>детей интерфейс</a:t>
            </a:r>
            <a:endParaRPr sz="2000"/>
          </a:p>
        </p:txBody>
      </p:sp>
      <p:grpSp>
        <p:nvGrpSpPr>
          <p:cNvPr id="8" name="object 8"/>
          <p:cNvGrpSpPr/>
          <p:nvPr/>
        </p:nvGrpSpPr>
        <p:grpSpPr>
          <a:xfrm>
            <a:off x="121920" y="1659635"/>
            <a:ext cx="8438515" cy="5198745"/>
            <a:chOff x="121920" y="1659635"/>
            <a:chExt cx="8438515" cy="519874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1920" y="1659635"/>
              <a:ext cx="6274308" cy="197205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9560" y="1784603"/>
              <a:ext cx="5647944" cy="153314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83349" y="1700783"/>
              <a:ext cx="6151245" cy="1849755"/>
            </a:xfrm>
            <a:custGeom>
              <a:avLst/>
              <a:gdLst/>
              <a:ahLst/>
              <a:cxnLst/>
              <a:rect l="l" t="t" r="r" b="b"/>
              <a:pathLst>
                <a:path w="6151245" h="1849754">
                  <a:moveTo>
                    <a:pt x="4835817" y="1584198"/>
                  </a:moveTo>
                  <a:lnTo>
                    <a:pt x="3384969" y="1584198"/>
                  </a:lnTo>
                  <a:lnTo>
                    <a:pt x="6150902" y="1849627"/>
                  </a:lnTo>
                  <a:lnTo>
                    <a:pt x="4835817" y="1584198"/>
                  </a:lnTo>
                  <a:close/>
                </a:path>
                <a:path w="6151245" h="1849754">
                  <a:moveTo>
                    <a:pt x="5538889" y="0"/>
                  </a:moveTo>
                  <a:lnTo>
                    <a:pt x="264033" y="0"/>
                  </a:lnTo>
                  <a:lnTo>
                    <a:pt x="216572" y="4254"/>
                  </a:lnTo>
                  <a:lnTo>
                    <a:pt x="171903" y="16521"/>
                  </a:lnTo>
                  <a:lnTo>
                    <a:pt x="130770" y="36053"/>
                  </a:lnTo>
                  <a:lnTo>
                    <a:pt x="93919" y="62105"/>
                  </a:lnTo>
                  <a:lnTo>
                    <a:pt x="62097" y="93930"/>
                  </a:lnTo>
                  <a:lnTo>
                    <a:pt x="36048" y="130781"/>
                  </a:lnTo>
                  <a:lnTo>
                    <a:pt x="16518" y="171913"/>
                  </a:lnTo>
                  <a:lnTo>
                    <a:pt x="4253" y="216579"/>
                  </a:lnTo>
                  <a:lnTo>
                    <a:pt x="0" y="264032"/>
                  </a:lnTo>
                  <a:lnTo>
                    <a:pt x="0" y="1320164"/>
                  </a:lnTo>
                  <a:lnTo>
                    <a:pt x="4253" y="1367618"/>
                  </a:lnTo>
                  <a:lnTo>
                    <a:pt x="16518" y="1412284"/>
                  </a:lnTo>
                  <a:lnTo>
                    <a:pt x="36048" y="1453416"/>
                  </a:lnTo>
                  <a:lnTo>
                    <a:pt x="62097" y="1490267"/>
                  </a:lnTo>
                  <a:lnTo>
                    <a:pt x="93919" y="1522092"/>
                  </a:lnTo>
                  <a:lnTo>
                    <a:pt x="130770" y="1548144"/>
                  </a:lnTo>
                  <a:lnTo>
                    <a:pt x="171903" y="1567676"/>
                  </a:lnTo>
                  <a:lnTo>
                    <a:pt x="216572" y="1579943"/>
                  </a:lnTo>
                  <a:lnTo>
                    <a:pt x="264033" y="1584198"/>
                  </a:lnTo>
                  <a:lnTo>
                    <a:pt x="5538889" y="1584198"/>
                  </a:lnTo>
                  <a:lnTo>
                    <a:pt x="5586342" y="1579943"/>
                  </a:lnTo>
                  <a:lnTo>
                    <a:pt x="5631008" y="1567676"/>
                  </a:lnTo>
                  <a:lnTo>
                    <a:pt x="5672140" y="1548144"/>
                  </a:lnTo>
                  <a:lnTo>
                    <a:pt x="5708991" y="1522092"/>
                  </a:lnTo>
                  <a:lnTo>
                    <a:pt x="5740816" y="1490267"/>
                  </a:lnTo>
                  <a:lnTo>
                    <a:pt x="5766868" y="1453416"/>
                  </a:lnTo>
                  <a:lnTo>
                    <a:pt x="5786400" y="1412284"/>
                  </a:lnTo>
                  <a:lnTo>
                    <a:pt x="5798667" y="1367618"/>
                  </a:lnTo>
                  <a:lnTo>
                    <a:pt x="5802922" y="1320164"/>
                  </a:lnTo>
                  <a:lnTo>
                    <a:pt x="5802922" y="264032"/>
                  </a:lnTo>
                  <a:lnTo>
                    <a:pt x="5798667" y="216579"/>
                  </a:lnTo>
                  <a:lnTo>
                    <a:pt x="5786400" y="171913"/>
                  </a:lnTo>
                  <a:lnTo>
                    <a:pt x="5766868" y="130781"/>
                  </a:lnTo>
                  <a:lnTo>
                    <a:pt x="5740816" y="93930"/>
                  </a:lnTo>
                  <a:lnTo>
                    <a:pt x="5708991" y="62105"/>
                  </a:lnTo>
                  <a:lnTo>
                    <a:pt x="5672140" y="36053"/>
                  </a:lnTo>
                  <a:lnTo>
                    <a:pt x="5631008" y="16521"/>
                  </a:lnTo>
                  <a:lnTo>
                    <a:pt x="5586342" y="4254"/>
                  </a:lnTo>
                  <a:lnTo>
                    <a:pt x="5538889" y="0"/>
                  </a:lnTo>
                  <a:close/>
                </a:path>
              </a:pathLst>
            </a:custGeom>
            <a:solidFill>
              <a:srgbClr val="46C4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3349" y="1700783"/>
              <a:ext cx="6151245" cy="1849755"/>
            </a:xfrm>
            <a:custGeom>
              <a:avLst/>
              <a:gdLst/>
              <a:ahLst/>
              <a:cxnLst/>
              <a:rect l="l" t="t" r="r" b="b"/>
              <a:pathLst>
                <a:path w="6151245" h="1849754">
                  <a:moveTo>
                    <a:pt x="0" y="264032"/>
                  </a:moveTo>
                  <a:lnTo>
                    <a:pt x="4253" y="216579"/>
                  </a:lnTo>
                  <a:lnTo>
                    <a:pt x="16518" y="171913"/>
                  </a:lnTo>
                  <a:lnTo>
                    <a:pt x="36048" y="130781"/>
                  </a:lnTo>
                  <a:lnTo>
                    <a:pt x="62097" y="93930"/>
                  </a:lnTo>
                  <a:lnTo>
                    <a:pt x="93919" y="62105"/>
                  </a:lnTo>
                  <a:lnTo>
                    <a:pt x="130770" y="36053"/>
                  </a:lnTo>
                  <a:lnTo>
                    <a:pt x="171903" y="16521"/>
                  </a:lnTo>
                  <a:lnTo>
                    <a:pt x="216572" y="4254"/>
                  </a:lnTo>
                  <a:lnTo>
                    <a:pt x="264033" y="0"/>
                  </a:lnTo>
                  <a:lnTo>
                    <a:pt x="3384969" y="0"/>
                  </a:lnTo>
                  <a:lnTo>
                    <a:pt x="4835817" y="0"/>
                  </a:lnTo>
                  <a:lnTo>
                    <a:pt x="5538889" y="0"/>
                  </a:lnTo>
                  <a:lnTo>
                    <a:pt x="5586342" y="4254"/>
                  </a:lnTo>
                  <a:lnTo>
                    <a:pt x="5631008" y="16521"/>
                  </a:lnTo>
                  <a:lnTo>
                    <a:pt x="5672140" y="36053"/>
                  </a:lnTo>
                  <a:lnTo>
                    <a:pt x="5708991" y="62105"/>
                  </a:lnTo>
                  <a:lnTo>
                    <a:pt x="5740816" y="93930"/>
                  </a:lnTo>
                  <a:lnTo>
                    <a:pt x="5766868" y="130781"/>
                  </a:lnTo>
                  <a:lnTo>
                    <a:pt x="5786400" y="171913"/>
                  </a:lnTo>
                  <a:lnTo>
                    <a:pt x="5798667" y="216579"/>
                  </a:lnTo>
                  <a:lnTo>
                    <a:pt x="5802922" y="264032"/>
                  </a:lnTo>
                  <a:lnTo>
                    <a:pt x="5802922" y="924178"/>
                  </a:lnTo>
                  <a:lnTo>
                    <a:pt x="5802922" y="1320164"/>
                  </a:lnTo>
                  <a:lnTo>
                    <a:pt x="5798667" y="1367618"/>
                  </a:lnTo>
                  <a:lnTo>
                    <a:pt x="5786400" y="1412284"/>
                  </a:lnTo>
                  <a:lnTo>
                    <a:pt x="5766868" y="1453416"/>
                  </a:lnTo>
                  <a:lnTo>
                    <a:pt x="5740816" y="1490267"/>
                  </a:lnTo>
                  <a:lnTo>
                    <a:pt x="5708991" y="1522092"/>
                  </a:lnTo>
                  <a:lnTo>
                    <a:pt x="5672140" y="1548144"/>
                  </a:lnTo>
                  <a:lnTo>
                    <a:pt x="5631008" y="1567676"/>
                  </a:lnTo>
                  <a:lnTo>
                    <a:pt x="5586342" y="1579943"/>
                  </a:lnTo>
                  <a:lnTo>
                    <a:pt x="5538889" y="1584198"/>
                  </a:lnTo>
                  <a:lnTo>
                    <a:pt x="4835817" y="1584198"/>
                  </a:lnTo>
                  <a:lnTo>
                    <a:pt x="6150902" y="1849627"/>
                  </a:lnTo>
                  <a:lnTo>
                    <a:pt x="3384969" y="1584198"/>
                  </a:lnTo>
                  <a:lnTo>
                    <a:pt x="264033" y="1584198"/>
                  </a:lnTo>
                  <a:lnTo>
                    <a:pt x="216572" y="1579943"/>
                  </a:lnTo>
                  <a:lnTo>
                    <a:pt x="171903" y="1567676"/>
                  </a:lnTo>
                  <a:lnTo>
                    <a:pt x="130770" y="1548144"/>
                  </a:lnTo>
                  <a:lnTo>
                    <a:pt x="93919" y="1522092"/>
                  </a:lnTo>
                  <a:lnTo>
                    <a:pt x="62097" y="1490267"/>
                  </a:lnTo>
                  <a:lnTo>
                    <a:pt x="36048" y="1453416"/>
                  </a:lnTo>
                  <a:lnTo>
                    <a:pt x="16518" y="1412284"/>
                  </a:lnTo>
                  <a:lnTo>
                    <a:pt x="4253" y="1367618"/>
                  </a:lnTo>
                  <a:lnTo>
                    <a:pt x="0" y="1320164"/>
                  </a:lnTo>
                  <a:lnTo>
                    <a:pt x="0" y="924178"/>
                  </a:lnTo>
                  <a:lnTo>
                    <a:pt x="0" y="264032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1269" y="3685031"/>
              <a:ext cx="6422140" cy="183337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3379" y="3720083"/>
              <a:ext cx="5862828" cy="1837943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23532" y="3717035"/>
              <a:ext cx="6316980" cy="1728470"/>
            </a:xfrm>
            <a:custGeom>
              <a:avLst/>
              <a:gdLst/>
              <a:ahLst/>
              <a:cxnLst/>
              <a:rect l="l" t="t" r="r" b="b"/>
              <a:pathLst>
                <a:path w="6316980" h="1728470">
                  <a:moveTo>
                    <a:pt x="5616638" y="0"/>
                  </a:moveTo>
                  <a:lnTo>
                    <a:pt x="288036" y="0"/>
                  </a:lnTo>
                  <a:lnTo>
                    <a:pt x="241314" y="3768"/>
                  </a:lnTo>
                  <a:lnTo>
                    <a:pt x="196993" y="14679"/>
                  </a:lnTo>
                  <a:lnTo>
                    <a:pt x="155665" y="32140"/>
                  </a:lnTo>
                  <a:lnTo>
                    <a:pt x="117924" y="55558"/>
                  </a:lnTo>
                  <a:lnTo>
                    <a:pt x="84362" y="84343"/>
                  </a:lnTo>
                  <a:lnTo>
                    <a:pt x="55573" y="117902"/>
                  </a:lnTo>
                  <a:lnTo>
                    <a:pt x="32149" y="155643"/>
                  </a:lnTo>
                  <a:lnTo>
                    <a:pt x="14684" y="196973"/>
                  </a:lnTo>
                  <a:lnTo>
                    <a:pt x="3769" y="241302"/>
                  </a:lnTo>
                  <a:lnTo>
                    <a:pt x="0" y="288036"/>
                  </a:lnTo>
                  <a:lnTo>
                    <a:pt x="0" y="1440180"/>
                  </a:lnTo>
                  <a:lnTo>
                    <a:pt x="3769" y="1486882"/>
                  </a:lnTo>
                  <a:lnTo>
                    <a:pt x="14684" y="1531193"/>
                  </a:lnTo>
                  <a:lnTo>
                    <a:pt x="32149" y="1572516"/>
                  </a:lnTo>
                  <a:lnTo>
                    <a:pt x="55573" y="1610258"/>
                  </a:lnTo>
                  <a:lnTo>
                    <a:pt x="84362" y="1643824"/>
                  </a:lnTo>
                  <a:lnTo>
                    <a:pt x="117924" y="1672620"/>
                  </a:lnTo>
                  <a:lnTo>
                    <a:pt x="155665" y="1696051"/>
                  </a:lnTo>
                  <a:lnTo>
                    <a:pt x="196993" y="1713524"/>
                  </a:lnTo>
                  <a:lnTo>
                    <a:pt x="241314" y="1724444"/>
                  </a:lnTo>
                  <a:lnTo>
                    <a:pt x="288036" y="1728215"/>
                  </a:lnTo>
                  <a:lnTo>
                    <a:pt x="5616638" y="1728215"/>
                  </a:lnTo>
                  <a:lnTo>
                    <a:pt x="5663341" y="1724444"/>
                  </a:lnTo>
                  <a:lnTo>
                    <a:pt x="5707651" y="1713524"/>
                  </a:lnTo>
                  <a:lnTo>
                    <a:pt x="5748975" y="1696051"/>
                  </a:lnTo>
                  <a:lnTo>
                    <a:pt x="5786716" y="1672620"/>
                  </a:lnTo>
                  <a:lnTo>
                    <a:pt x="5820282" y="1643824"/>
                  </a:lnTo>
                  <a:lnTo>
                    <a:pt x="5849078" y="1610258"/>
                  </a:lnTo>
                  <a:lnTo>
                    <a:pt x="5872510" y="1572516"/>
                  </a:lnTo>
                  <a:lnTo>
                    <a:pt x="5889983" y="1531193"/>
                  </a:lnTo>
                  <a:lnTo>
                    <a:pt x="5900902" y="1486882"/>
                  </a:lnTo>
                  <a:lnTo>
                    <a:pt x="5904674" y="1440180"/>
                  </a:lnTo>
                  <a:lnTo>
                    <a:pt x="5904674" y="720089"/>
                  </a:lnTo>
                  <a:lnTo>
                    <a:pt x="6232272" y="288036"/>
                  </a:lnTo>
                  <a:lnTo>
                    <a:pt x="5904674" y="288036"/>
                  </a:lnTo>
                  <a:lnTo>
                    <a:pt x="5900902" y="241302"/>
                  </a:lnTo>
                  <a:lnTo>
                    <a:pt x="5889983" y="196973"/>
                  </a:lnTo>
                  <a:lnTo>
                    <a:pt x="5872510" y="155643"/>
                  </a:lnTo>
                  <a:lnTo>
                    <a:pt x="5849078" y="117902"/>
                  </a:lnTo>
                  <a:lnTo>
                    <a:pt x="5820283" y="84343"/>
                  </a:lnTo>
                  <a:lnTo>
                    <a:pt x="5786716" y="55558"/>
                  </a:lnTo>
                  <a:lnTo>
                    <a:pt x="5748975" y="32140"/>
                  </a:lnTo>
                  <a:lnTo>
                    <a:pt x="5707651" y="14679"/>
                  </a:lnTo>
                  <a:lnTo>
                    <a:pt x="5663341" y="3768"/>
                  </a:lnTo>
                  <a:lnTo>
                    <a:pt x="5616638" y="0"/>
                  </a:lnTo>
                  <a:close/>
                </a:path>
                <a:path w="6316980" h="1728470">
                  <a:moveTo>
                    <a:pt x="6316916" y="176402"/>
                  </a:moveTo>
                  <a:lnTo>
                    <a:pt x="5904674" y="288036"/>
                  </a:lnTo>
                  <a:lnTo>
                    <a:pt x="6232272" y="288036"/>
                  </a:lnTo>
                  <a:lnTo>
                    <a:pt x="6316916" y="176402"/>
                  </a:lnTo>
                  <a:close/>
                </a:path>
              </a:pathLst>
            </a:custGeom>
            <a:solidFill>
              <a:srgbClr val="46C4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23532" y="3717035"/>
              <a:ext cx="6316980" cy="1728470"/>
            </a:xfrm>
            <a:custGeom>
              <a:avLst/>
              <a:gdLst/>
              <a:ahLst/>
              <a:cxnLst/>
              <a:rect l="l" t="t" r="r" b="b"/>
              <a:pathLst>
                <a:path w="6316980" h="1728470">
                  <a:moveTo>
                    <a:pt x="0" y="288036"/>
                  </a:moveTo>
                  <a:lnTo>
                    <a:pt x="3769" y="241302"/>
                  </a:lnTo>
                  <a:lnTo>
                    <a:pt x="14684" y="196973"/>
                  </a:lnTo>
                  <a:lnTo>
                    <a:pt x="32149" y="155643"/>
                  </a:lnTo>
                  <a:lnTo>
                    <a:pt x="55573" y="117902"/>
                  </a:lnTo>
                  <a:lnTo>
                    <a:pt x="84362" y="84343"/>
                  </a:lnTo>
                  <a:lnTo>
                    <a:pt x="117924" y="55558"/>
                  </a:lnTo>
                  <a:lnTo>
                    <a:pt x="155665" y="32140"/>
                  </a:lnTo>
                  <a:lnTo>
                    <a:pt x="196993" y="14679"/>
                  </a:lnTo>
                  <a:lnTo>
                    <a:pt x="241314" y="3768"/>
                  </a:lnTo>
                  <a:lnTo>
                    <a:pt x="288036" y="0"/>
                  </a:lnTo>
                  <a:lnTo>
                    <a:pt x="3444430" y="0"/>
                  </a:lnTo>
                  <a:lnTo>
                    <a:pt x="4920551" y="0"/>
                  </a:lnTo>
                  <a:lnTo>
                    <a:pt x="5616638" y="0"/>
                  </a:lnTo>
                  <a:lnTo>
                    <a:pt x="5663341" y="3768"/>
                  </a:lnTo>
                  <a:lnTo>
                    <a:pt x="5707651" y="14679"/>
                  </a:lnTo>
                  <a:lnTo>
                    <a:pt x="5748975" y="32140"/>
                  </a:lnTo>
                  <a:lnTo>
                    <a:pt x="5786716" y="55558"/>
                  </a:lnTo>
                  <a:lnTo>
                    <a:pt x="5820283" y="84343"/>
                  </a:lnTo>
                  <a:lnTo>
                    <a:pt x="5849078" y="117902"/>
                  </a:lnTo>
                  <a:lnTo>
                    <a:pt x="5872510" y="155643"/>
                  </a:lnTo>
                  <a:lnTo>
                    <a:pt x="5889983" y="196973"/>
                  </a:lnTo>
                  <a:lnTo>
                    <a:pt x="5900902" y="241302"/>
                  </a:lnTo>
                  <a:lnTo>
                    <a:pt x="5904674" y="288036"/>
                  </a:lnTo>
                  <a:lnTo>
                    <a:pt x="6316916" y="176402"/>
                  </a:lnTo>
                  <a:lnTo>
                    <a:pt x="5904674" y="720089"/>
                  </a:lnTo>
                  <a:lnTo>
                    <a:pt x="5904674" y="1440180"/>
                  </a:lnTo>
                  <a:lnTo>
                    <a:pt x="5900902" y="1486882"/>
                  </a:lnTo>
                  <a:lnTo>
                    <a:pt x="5889983" y="1531193"/>
                  </a:lnTo>
                  <a:lnTo>
                    <a:pt x="5872510" y="1572516"/>
                  </a:lnTo>
                  <a:lnTo>
                    <a:pt x="5849078" y="1610258"/>
                  </a:lnTo>
                  <a:lnTo>
                    <a:pt x="5820282" y="1643824"/>
                  </a:lnTo>
                  <a:lnTo>
                    <a:pt x="5786716" y="1672620"/>
                  </a:lnTo>
                  <a:lnTo>
                    <a:pt x="5748975" y="1696051"/>
                  </a:lnTo>
                  <a:lnTo>
                    <a:pt x="5707651" y="1713524"/>
                  </a:lnTo>
                  <a:lnTo>
                    <a:pt x="5663341" y="1724444"/>
                  </a:lnTo>
                  <a:lnTo>
                    <a:pt x="5616638" y="1728215"/>
                  </a:lnTo>
                  <a:lnTo>
                    <a:pt x="4920551" y="1728215"/>
                  </a:lnTo>
                  <a:lnTo>
                    <a:pt x="3444430" y="1728215"/>
                  </a:lnTo>
                  <a:lnTo>
                    <a:pt x="288036" y="1728215"/>
                  </a:lnTo>
                  <a:lnTo>
                    <a:pt x="241314" y="1724444"/>
                  </a:lnTo>
                  <a:lnTo>
                    <a:pt x="196993" y="1713524"/>
                  </a:lnTo>
                  <a:lnTo>
                    <a:pt x="155665" y="1696051"/>
                  </a:lnTo>
                  <a:lnTo>
                    <a:pt x="117924" y="1672620"/>
                  </a:lnTo>
                  <a:lnTo>
                    <a:pt x="84362" y="1643824"/>
                  </a:lnTo>
                  <a:lnTo>
                    <a:pt x="55573" y="1610258"/>
                  </a:lnTo>
                  <a:lnTo>
                    <a:pt x="32149" y="1572516"/>
                  </a:lnTo>
                  <a:lnTo>
                    <a:pt x="14684" y="1531193"/>
                  </a:lnTo>
                  <a:lnTo>
                    <a:pt x="3769" y="1486882"/>
                  </a:lnTo>
                  <a:lnTo>
                    <a:pt x="0" y="1440180"/>
                  </a:lnTo>
                  <a:lnTo>
                    <a:pt x="0" y="720089"/>
                  </a:lnTo>
                  <a:lnTo>
                    <a:pt x="0" y="288036"/>
                  </a:lnTo>
                  <a:close/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64336" y="5437632"/>
              <a:ext cx="7395971" cy="124206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34896" y="5472683"/>
              <a:ext cx="6117335" cy="1385315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226451" y="5478779"/>
              <a:ext cx="7273290" cy="1118870"/>
            </a:xfrm>
            <a:custGeom>
              <a:avLst/>
              <a:gdLst/>
              <a:ahLst/>
              <a:cxnLst/>
              <a:rect l="l" t="t" r="r" b="b"/>
              <a:pathLst>
                <a:path w="7273290" h="1118870">
                  <a:moveTo>
                    <a:pt x="7128751" y="254469"/>
                  </a:moveTo>
                  <a:lnTo>
                    <a:pt x="144005" y="254469"/>
                  </a:lnTo>
                  <a:lnTo>
                    <a:pt x="98499" y="261813"/>
                  </a:lnTo>
                  <a:lnTo>
                    <a:pt x="58970" y="282261"/>
                  </a:lnTo>
                  <a:lnTo>
                    <a:pt x="27793" y="313440"/>
                  </a:lnTo>
                  <a:lnTo>
                    <a:pt x="7344" y="352978"/>
                  </a:lnTo>
                  <a:lnTo>
                    <a:pt x="2" y="398487"/>
                  </a:lnTo>
                  <a:lnTo>
                    <a:pt x="0" y="974547"/>
                  </a:lnTo>
                  <a:lnTo>
                    <a:pt x="7344" y="1020069"/>
                  </a:lnTo>
                  <a:lnTo>
                    <a:pt x="27793" y="1059607"/>
                  </a:lnTo>
                  <a:lnTo>
                    <a:pt x="58970" y="1090786"/>
                  </a:lnTo>
                  <a:lnTo>
                    <a:pt x="98499" y="1111234"/>
                  </a:lnTo>
                  <a:lnTo>
                    <a:pt x="144005" y="1118577"/>
                  </a:lnTo>
                  <a:lnTo>
                    <a:pt x="7128751" y="1118577"/>
                  </a:lnTo>
                  <a:lnTo>
                    <a:pt x="7174306" y="1111234"/>
                  </a:lnTo>
                  <a:lnTo>
                    <a:pt x="7213845" y="1090786"/>
                  </a:lnTo>
                  <a:lnTo>
                    <a:pt x="7245008" y="1059607"/>
                  </a:lnTo>
                  <a:lnTo>
                    <a:pt x="7265435" y="1020069"/>
                  </a:lnTo>
                  <a:lnTo>
                    <a:pt x="7272769" y="974547"/>
                  </a:lnTo>
                  <a:lnTo>
                    <a:pt x="7272767" y="398487"/>
                  </a:lnTo>
                  <a:lnTo>
                    <a:pt x="7265435" y="352978"/>
                  </a:lnTo>
                  <a:lnTo>
                    <a:pt x="7245008" y="313440"/>
                  </a:lnTo>
                  <a:lnTo>
                    <a:pt x="7213845" y="282261"/>
                  </a:lnTo>
                  <a:lnTo>
                    <a:pt x="7174306" y="261813"/>
                  </a:lnTo>
                  <a:lnTo>
                    <a:pt x="7128751" y="254469"/>
                  </a:lnTo>
                  <a:close/>
                </a:path>
                <a:path w="7273290" h="1118870">
                  <a:moveTo>
                    <a:pt x="7027786" y="0"/>
                  </a:moveTo>
                  <a:lnTo>
                    <a:pt x="4242422" y="254469"/>
                  </a:lnTo>
                  <a:lnTo>
                    <a:pt x="6060681" y="254469"/>
                  </a:lnTo>
                  <a:lnTo>
                    <a:pt x="7027786" y="0"/>
                  </a:lnTo>
                  <a:close/>
                </a:path>
              </a:pathLst>
            </a:custGeom>
            <a:solidFill>
              <a:srgbClr val="46C4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226451" y="5478779"/>
              <a:ext cx="7273290" cy="1118870"/>
            </a:xfrm>
            <a:custGeom>
              <a:avLst/>
              <a:gdLst/>
              <a:ahLst/>
              <a:cxnLst/>
              <a:rect l="l" t="t" r="r" b="b"/>
              <a:pathLst>
                <a:path w="7273290" h="1118870">
                  <a:moveTo>
                    <a:pt x="0" y="398500"/>
                  </a:moveTo>
                  <a:lnTo>
                    <a:pt x="7344" y="352978"/>
                  </a:lnTo>
                  <a:lnTo>
                    <a:pt x="27793" y="313440"/>
                  </a:lnTo>
                  <a:lnTo>
                    <a:pt x="58970" y="282261"/>
                  </a:lnTo>
                  <a:lnTo>
                    <a:pt x="98499" y="261813"/>
                  </a:lnTo>
                  <a:lnTo>
                    <a:pt x="144005" y="254469"/>
                  </a:lnTo>
                  <a:lnTo>
                    <a:pt x="4242422" y="254469"/>
                  </a:lnTo>
                  <a:lnTo>
                    <a:pt x="7027786" y="0"/>
                  </a:lnTo>
                  <a:lnTo>
                    <a:pt x="6060681" y="254469"/>
                  </a:lnTo>
                  <a:lnTo>
                    <a:pt x="7128751" y="254469"/>
                  </a:lnTo>
                  <a:lnTo>
                    <a:pt x="7174306" y="261813"/>
                  </a:lnTo>
                  <a:lnTo>
                    <a:pt x="7213845" y="282261"/>
                  </a:lnTo>
                  <a:lnTo>
                    <a:pt x="7245008" y="313440"/>
                  </a:lnTo>
                  <a:lnTo>
                    <a:pt x="7265435" y="352978"/>
                  </a:lnTo>
                  <a:lnTo>
                    <a:pt x="7272769" y="398500"/>
                  </a:lnTo>
                  <a:lnTo>
                    <a:pt x="7272769" y="614514"/>
                  </a:lnTo>
                  <a:lnTo>
                    <a:pt x="7272769" y="974547"/>
                  </a:lnTo>
                  <a:lnTo>
                    <a:pt x="7265435" y="1020069"/>
                  </a:lnTo>
                  <a:lnTo>
                    <a:pt x="7245008" y="1059607"/>
                  </a:lnTo>
                  <a:lnTo>
                    <a:pt x="7213845" y="1090786"/>
                  </a:lnTo>
                  <a:lnTo>
                    <a:pt x="7174306" y="1111234"/>
                  </a:lnTo>
                  <a:lnTo>
                    <a:pt x="7128751" y="1118577"/>
                  </a:lnTo>
                  <a:lnTo>
                    <a:pt x="6060681" y="1118577"/>
                  </a:lnTo>
                  <a:lnTo>
                    <a:pt x="4242422" y="1118577"/>
                  </a:lnTo>
                  <a:lnTo>
                    <a:pt x="144005" y="1118577"/>
                  </a:lnTo>
                  <a:lnTo>
                    <a:pt x="98499" y="1111234"/>
                  </a:lnTo>
                  <a:lnTo>
                    <a:pt x="58970" y="1090786"/>
                  </a:lnTo>
                  <a:lnTo>
                    <a:pt x="27793" y="1059607"/>
                  </a:lnTo>
                  <a:lnTo>
                    <a:pt x="7344" y="1020069"/>
                  </a:lnTo>
                  <a:lnTo>
                    <a:pt x="0" y="974547"/>
                  </a:lnTo>
                  <a:lnTo>
                    <a:pt x="0" y="614514"/>
                  </a:lnTo>
                  <a:lnTo>
                    <a:pt x="0" y="398487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472541" y="1861820"/>
            <a:ext cx="7240270" cy="48971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2022475" indent="-2540"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imes New Roman"/>
                <a:cs typeface="Times New Roman"/>
              </a:rPr>
              <a:t>Позволяет</a:t>
            </a:r>
            <a:r>
              <a:rPr sz="2000" b="1" spc="-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детям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возраста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4+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составлять достаточно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сложные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программы</a:t>
            </a:r>
            <a:r>
              <a:rPr sz="2000" b="1" spc="-6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для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роботов </a:t>
            </a:r>
            <a:r>
              <a:rPr sz="2000" b="1" dirty="0">
                <a:latin typeface="Times New Roman"/>
                <a:cs typeface="Times New Roman"/>
              </a:rPr>
              <a:t>(исполнителей),</a:t>
            </a:r>
            <a:r>
              <a:rPr sz="2000" b="1" spc="-7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действующих</a:t>
            </a:r>
            <a:r>
              <a:rPr sz="2000" b="1" spc="-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в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некоторой </a:t>
            </a:r>
            <a:r>
              <a:rPr sz="2000" b="1" dirty="0">
                <a:latin typeface="Times New Roman"/>
                <a:cs typeface="Times New Roman"/>
              </a:rPr>
              <a:t>виртуальной</a:t>
            </a:r>
            <a:r>
              <a:rPr sz="2000" b="1" spc="-8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или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реальной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обстановке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700">
              <a:latin typeface="Times New Roman"/>
              <a:cs typeface="Times New Roman"/>
            </a:endParaRPr>
          </a:p>
          <a:p>
            <a:pPr marR="1624965" algn="ctr">
              <a:lnSpc>
                <a:spcPct val="100000"/>
              </a:lnSpc>
            </a:pPr>
            <a:r>
              <a:rPr sz="2000" b="1" dirty="0">
                <a:latin typeface="Times New Roman"/>
                <a:cs typeface="Times New Roman"/>
              </a:rPr>
              <a:t>Задания</a:t>
            </a:r>
            <a:r>
              <a:rPr sz="2000" b="1" spc="-8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наполнены</a:t>
            </a:r>
            <a:r>
              <a:rPr sz="2000" b="1" spc="-6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для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дошкольников</a:t>
            </a:r>
            <a:endParaRPr sz="2000">
              <a:latin typeface="Times New Roman"/>
              <a:cs typeface="Times New Roman"/>
            </a:endParaRPr>
          </a:p>
          <a:p>
            <a:pPr marL="95885" marR="1723389" indent="-635" algn="ctr">
              <a:lnSpc>
                <a:spcPct val="100000"/>
              </a:lnSpc>
            </a:pPr>
            <a:r>
              <a:rPr sz="2000" b="1" dirty="0">
                <a:latin typeface="Times New Roman"/>
                <a:cs typeface="Times New Roman"/>
              </a:rPr>
              <a:t>смыслом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-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ребенку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Times New Roman"/>
                <a:cs typeface="Times New Roman"/>
              </a:rPr>
              <a:t>необходимо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создать </a:t>
            </a:r>
            <a:r>
              <a:rPr sz="2000" b="1" dirty="0">
                <a:latin typeface="Times New Roman"/>
                <a:cs typeface="Times New Roman"/>
              </a:rPr>
              <a:t>программу</a:t>
            </a:r>
            <a:r>
              <a:rPr sz="2000" b="1" spc="-9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управления</a:t>
            </a:r>
            <a:r>
              <a:rPr sz="2000" b="1" spc="-8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виртуальным</a:t>
            </a:r>
            <a:r>
              <a:rPr sz="2000" b="1" spc="-8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роботом, </a:t>
            </a:r>
            <a:r>
              <a:rPr sz="2000" b="1" dirty="0">
                <a:latin typeface="Times New Roman"/>
                <a:cs typeface="Times New Roman"/>
              </a:rPr>
              <a:t>действия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которого</a:t>
            </a:r>
            <a:r>
              <a:rPr sz="2000" b="1" spc="-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можно</a:t>
            </a:r>
            <a:r>
              <a:rPr sz="2000" b="1" spc="-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увидеть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сразу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же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Times New Roman"/>
                <a:cs typeface="Times New Roman"/>
              </a:rPr>
              <a:t>на </a:t>
            </a:r>
            <a:r>
              <a:rPr sz="2000" b="1" spc="-10" dirty="0">
                <a:latin typeface="Times New Roman"/>
                <a:cs typeface="Times New Roman"/>
              </a:rPr>
              <a:t>экране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 marL="1544955" algn="ctr">
              <a:lnSpc>
                <a:spcPts val="2375"/>
              </a:lnSpc>
              <a:spcBef>
                <a:spcPts val="1664"/>
              </a:spcBef>
            </a:pPr>
            <a:r>
              <a:rPr sz="2000" b="1" dirty="0">
                <a:latin typeface="Times New Roman"/>
                <a:cs typeface="Times New Roman"/>
              </a:rPr>
              <a:t>«ПиктоМир»</a:t>
            </a:r>
            <a:r>
              <a:rPr sz="2000" b="1" spc="-9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в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первую</a:t>
            </a:r>
            <a:r>
              <a:rPr sz="2000" b="1" spc="-9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очередь,</a:t>
            </a:r>
            <a:r>
              <a:rPr sz="2000" b="1" spc="-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ориентирован</a:t>
            </a:r>
            <a:r>
              <a:rPr sz="2000" b="1" spc="-85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Times New Roman"/>
                <a:cs typeface="Times New Roman"/>
              </a:rPr>
              <a:t>на</a:t>
            </a:r>
            <a:endParaRPr sz="2000">
              <a:latin typeface="Times New Roman"/>
              <a:cs typeface="Times New Roman"/>
            </a:endParaRPr>
          </a:p>
          <a:p>
            <a:pPr marL="1540510" algn="ctr">
              <a:lnSpc>
                <a:spcPts val="2375"/>
              </a:lnSpc>
            </a:pPr>
            <a:r>
              <a:rPr sz="2000" b="1" spc="-10" dirty="0">
                <a:latin typeface="Times New Roman"/>
                <a:cs typeface="Times New Roman"/>
              </a:rPr>
              <a:t>дошкольников,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еще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не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умеющих</a:t>
            </a:r>
            <a:r>
              <a:rPr sz="2000" b="1" spc="-8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писать</a:t>
            </a:r>
            <a:endParaRPr sz="2000">
              <a:latin typeface="Times New Roman"/>
              <a:cs typeface="Times New Roman"/>
            </a:endParaRPr>
          </a:p>
          <a:p>
            <a:pPr marL="1541780" algn="ctr">
              <a:lnSpc>
                <a:spcPts val="216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2" name="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228207" y="2052954"/>
            <a:ext cx="2878327" cy="277037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88076" y="2852927"/>
            <a:ext cx="2839847" cy="162521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73392" y="5505587"/>
            <a:ext cx="1963420" cy="134150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49157" y="1281805"/>
            <a:ext cx="3541147" cy="1332997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94490" y="1179587"/>
            <a:ext cx="4930140" cy="1213485"/>
            <a:chOff x="94490" y="1179587"/>
            <a:chExt cx="4930140" cy="1213485"/>
          </a:xfrm>
        </p:grpSpPr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490" y="1179587"/>
              <a:ext cx="4930134" cy="121308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1836" y="1194815"/>
              <a:ext cx="4771644" cy="109118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47142" y="1212341"/>
              <a:ext cx="4824730" cy="1107440"/>
            </a:xfrm>
            <a:custGeom>
              <a:avLst/>
              <a:gdLst/>
              <a:ahLst/>
              <a:cxnLst/>
              <a:rect l="l" t="t" r="r" b="b"/>
              <a:pathLst>
                <a:path w="4824730" h="1107439">
                  <a:moveTo>
                    <a:pt x="4020489" y="925576"/>
                  </a:moveTo>
                  <a:lnTo>
                    <a:pt x="2814370" y="925576"/>
                  </a:lnTo>
                  <a:lnTo>
                    <a:pt x="4634280" y="1107440"/>
                  </a:lnTo>
                  <a:lnTo>
                    <a:pt x="4020489" y="925576"/>
                  </a:lnTo>
                  <a:close/>
                </a:path>
                <a:path w="4824730" h="1107439">
                  <a:moveTo>
                    <a:pt x="4670348" y="0"/>
                  </a:moveTo>
                  <a:lnTo>
                    <a:pt x="154241" y="0"/>
                  </a:lnTo>
                  <a:lnTo>
                    <a:pt x="105491" y="7866"/>
                  </a:lnTo>
                  <a:lnTo>
                    <a:pt x="63151" y="29772"/>
                  </a:lnTo>
                  <a:lnTo>
                    <a:pt x="29761" y="63175"/>
                  </a:lnTo>
                  <a:lnTo>
                    <a:pt x="7863" y="105533"/>
                  </a:lnTo>
                  <a:lnTo>
                    <a:pt x="0" y="154305"/>
                  </a:lnTo>
                  <a:lnTo>
                    <a:pt x="0" y="771271"/>
                  </a:lnTo>
                  <a:lnTo>
                    <a:pt x="7863" y="820042"/>
                  </a:lnTo>
                  <a:lnTo>
                    <a:pt x="29761" y="862400"/>
                  </a:lnTo>
                  <a:lnTo>
                    <a:pt x="63151" y="895803"/>
                  </a:lnTo>
                  <a:lnTo>
                    <a:pt x="105491" y="917709"/>
                  </a:lnTo>
                  <a:lnTo>
                    <a:pt x="154241" y="925576"/>
                  </a:lnTo>
                  <a:lnTo>
                    <a:pt x="4670348" y="925576"/>
                  </a:lnTo>
                  <a:lnTo>
                    <a:pt x="4719057" y="917709"/>
                  </a:lnTo>
                  <a:lnTo>
                    <a:pt x="4761378" y="895803"/>
                  </a:lnTo>
                  <a:lnTo>
                    <a:pt x="4794762" y="862400"/>
                  </a:lnTo>
                  <a:lnTo>
                    <a:pt x="4816660" y="820042"/>
                  </a:lnTo>
                  <a:lnTo>
                    <a:pt x="4824526" y="771271"/>
                  </a:lnTo>
                  <a:lnTo>
                    <a:pt x="4824526" y="154305"/>
                  </a:lnTo>
                  <a:lnTo>
                    <a:pt x="4816660" y="105533"/>
                  </a:lnTo>
                  <a:lnTo>
                    <a:pt x="4794762" y="63175"/>
                  </a:lnTo>
                  <a:lnTo>
                    <a:pt x="4761378" y="29772"/>
                  </a:lnTo>
                  <a:lnTo>
                    <a:pt x="4719057" y="7866"/>
                  </a:lnTo>
                  <a:lnTo>
                    <a:pt x="4670348" y="0"/>
                  </a:lnTo>
                  <a:close/>
                </a:path>
              </a:pathLst>
            </a:custGeom>
            <a:solidFill>
              <a:srgbClr val="46C4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142" y="1212341"/>
              <a:ext cx="4824730" cy="1107440"/>
            </a:xfrm>
            <a:custGeom>
              <a:avLst/>
              <a:gdLst/>
              <a:ahLst/>
              <a:cxnLst/>
              <a:rect l="l" t="t" r="r" b="b"/>
              <a:pathLst>
                <a:path w="4824730" h="1107439">
                  <a:moveTo>
                    <a:pt x="0" y="154305"/>
                  </a:moveTo>
                  <a:lnTo>
                    <a:pt x="7863" y="105533"/>
                  </a:lnTo>
                  <a:lnTo>
                    <a:pt x="29761" y="63175"/>
                  </a:lnTo>
                  <a:lnTo>
                    <a:pt x="63151" y="29772"/>
                  </a:lnTo>
                  <a:lnTo>
                    <a:pt x="105491" y="7866"/>
                  </a:lnTo>
                  <a:lnTo>
                    <a:pt x="154241" y="0"/>
                  </a:lnTo>
                  <a:lnTo>
                    <a:pt x="2814370" y="0"/>
                  </a:lnTo>
                  <a:lnTo>
                    <a:pt x="4020489" y="0"/>
                  </a:lnTo>
                  <a:lnTo>
                    <a:pt x="4670348" y="0"/>
                  </a:lnTo>
                  <a:lnTo>
                    <a:pt x="4719057" y="7866"/>
                  </a:lnTo>
                  <a:lnTo>
                    <a:pt x="4761378" y="29772"/>
                  </a:lnTo>
                  <a:lnTo>
                    <a:pt x="4794762" y="63175"/>
                  </a:lnTo>
                  <a:lnTo>
                    <a:pt x="4816660" y="105533"/>
                  </a:lnTo>
                  <a:lnTo>
                    <a:pt x="4824526" y="154305"/>
                  </a:lnTo>
                  <a:lnTo>
                    <a:pt x="4824526" y="539877"/>
                  </a:lnTo>
                  <a:lnTo>
                    <a:pt x="4824526" y="771271"/>
                  </a:lnTo>
                  <a:lnTo>
                    <a:pt x="4816660" y="820042"/>
                  </a:lnTo>
                  <a:lnTo>
                    <a:pt x="4794762" y="862400"/>
                  </a:lnTo>
                  <a:lnTo>
                    <a:pt x="4761378" y="895803"/>
                  </a:lnTo>
                  <a:lnTo>
                    <a:pt x="4719057" y="917709"/>
                  </a:lnTo>
                  <a:lnTo>
                    <a:pt x="4670348" y="925576"/>
                  </a:lnTo>
                  <a:lnTo>
                    <a:pt x="4020489" y="925576"/>
                  </a:lnTo>
                  <a:lnTo>
                    <a:pt x="4634280" y="1107440"/>
                  </a:lnTo>
                  <a:lnTo>
                    <a:pt x="2814370" y="925576"/>
                  </a:lnTo>
                  <a:lnTo>
                    <a:pt x="154241" y="925576"/>
                  </a:lnTo>
                  <a:lnTo>
                    <a:pt x="105491" y="917709"/>
                  </a:lnTo>
                  <a:lnTo>
                    <a:pt x="63151" y="895803"/>
                  </a:lnTo>
                  <a:lnTo>
                    <a:pt x="29761" y="862400"/>
                  </a:lnTo>
                  <a:lnTo>
                    <a:pt x="7863" y="820042"/>
                  </a:lnTo>
                  <a:lnTo>
                    <a:pt x="0" y="771271"/>
                  </a:lnTo>
                  <a:lnTo>
                    <a:pt x="0" y="539877"/>
                  </a:lnTo>
                  <a:lnTo>
                    <a:pt x="0" y="154305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24383" y="1286383"/>
            <a:ext cx="42684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6865" marR="5080" indent="-15748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Дидактические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игры,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игровые </a:t>
            </a:r>
            <a:r>
              <a:rPr sz="2400" b="1" spc="-10" dirty="0">
                <a:latin typeface="Times New Roman"/>
                <a:cs typeface="Times New Roman"/>
              </a:rPr>
              <a:t>задания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94485" y="3016006"/>
            <a:ext cx="4831080" cy="1363980"/>
            <a:chOff x="94485" y="3016006"/>
            <a:chExt cx="4831080" cy="1363980"/>
          </a:xfrm>
        </p:grpSpPr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4485" y="3016006"/>
              <a:ext cx="4831085" cy="136395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20496" y="3031235"/>
              <a:ext cx="2846831" cy="1091183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47142" y="3047999"/>
              <a:ext cx="4726305" cy="1259840"/>
            </a:xfrm>
            <a:custGeom>
              <a:avLst/>
              <a:gdLst/>
              <a:ahLst/>
              <a:cxnLst/>
              <a:rect l="l" t="t" r="r" b="b"/>
              <a:pathLst>
                <a:path w="4726305" h="1259839">
                  <a:moveTo>
                    <a:pt x="3600373" y="925449"/>
                  </a:moveTo>
                  <a:lnTo>
                    <a:pt x="2520238" y="925449"/>
                  </a:lnTo>
                  <a:lnTo>
                    <a:pt x="4726228" y="1259839"/>
                  </a:lnTo>
                  <a:lnTo>
                    <a:pt x="3600373" y="925449"/>
                  </a:lnTo>
                  <a:close/>
                </a:path>
                <a:path w="4726305" h="1259839">
                  <a:moveTo>
                    <a:pt x="4166285" y="0"/>
                  </a:moveTo>
                  <a:lnTo>
                    <a:pt x="154241" y="0"/>
                  </a:lnTo>
                  <a:lnTo>
                    <a:pt x="105491" y="7865"/>
                  </a:lnTo>
                  <a:lnTo>
                    <a:pt x="63151" y="29764"/>
                  </a:lnTo>
                  <a:lnTo>
                    <a:pt x="29761" y="63148"/>
                  </a:lnTo>
                  <a:lnTo>
                    <a:pt x="7863" y="105468"/>
                  </a:lnTo>
                  <a:lnTo>
                    <a:pt x="0" y="154177"/>
                  </a:lnTo>
                  <a:lnTo>
                    <a:pt x="0" y="771144"/>
                  </a:lnTo>
                  <a:lnTo>
                    <a:pt x="7863" y="819915"/>
                  </a:lnTo>
                  <a:lnTo>
                    <a:pt x="29761" y="862273"/>
                  </a:lnTo>
                  <a:lnTo>
                    <a:pt x="63151" y="895676"/>
                  </a:lnTo>
                  <a:lnTo>
                    <a:pt x="105491" y="917582"/>
                  </a:lnTo>
                  <a:lnTo>
                    <a:pt x="154241" y="925449"/>
                  </a:lnTo>
                  <a:lnTo>
                    <a:pt x="4166285" y="925449"/>
                  </a:lnTo>
                  <a:lnTo>
                    <a:pt x="4214994" y="917582"/>
                  </a:lnTo>
                  <a:lnTo>
                    <a:pt x="4257315" y="895676"/>
                  </a:lnTo>
                  <a:lnTo>
                    <a:pt x="4290699" y="862273"/>
                  </a:lnTo>
                  <a:lnTo>
                    <a:pt x="4312597" y="819915"/>
                  </a:lnTo>
                  <a:lnTo>
                    <a:pt x="4320463" y="771144"/>
                  </a:lnTo>
                  <a:lnTo>
                    <a:pt x="4320463" y="154177"/>
                  </a:lnTo>
                  <a:lnTo>
                    <a:pt x="4312597" y="105468"/>
                  </a:lnTo>
                  <a:lnTo>
                    <a:pt x="4290699" y="63148"/>
                  </a:lnTo>
                  <a:lnTo>
                    <a:pt x="4257315" y="29764"/>
                  </a:lnTo>
                  <a:lnTo>
                    <a:pt x="4214994" y="7865"/>
                  </a:lnTo>
                  <a:lnTo>
                    <a:pt x="4166285" y="0"/>
                  </a:lnTo>
                  <a:close/>
                </a:path>
              </a:pathLst>
            </a:custGeom>
            <a:solidFill>
              <a:srgbClr val="46C4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47142" y="3047999"/>
              <a:ext cx="4726305" cy="1259840"/>
            </a:xfrm>
            <a:custGeom>
              <a:avLst/>
              <a:gdLst/>
              <a:ahLst/>
              <a:cxnLst/>
              <a:rect l="l" t="t" r="r" b="b"/>
              <a:pathLst>
                <a:path w="4726305" h="1259839">
                  <a:moveTo>
                    <a:pt x="0" y="154177"/>
                  </a:moveTo>
                  <a:lnTo>
                    <a:pt x="7863" y="105468"/>
                  </a:lnTo>
                  <a:lnTo>
                    <a:pt x="29761" y="63148"/>
                  </a:lnTo>
                  <a:lnTo>
                    <a:pt x="63151" y="29764"/>
                  </a:lnTo>
                  <a:lnTo>
                    <a:pt x="105491" y="7865"/>
                  </a:lnTo>
                  <a:lnTo>
                    <a:pt x="154241" y="0"/>
                  </a:lnTo>
                  <a:lnTo>
                    <a:pt x="2520238" y="0"/>
                  </a:lnTo>
                  <a:lnTo>
                    <a:pt x="3600373" y="0"/>
                  </a:lnTo>
                  <a:lnTo>
                    <a:pt x="4166285" y="0"/>
                  </a:lnTo>
                  <a:lnTo>
                    <a:pt x="4214994" y="7865"/>
                  </a:lnTo>
                  <a:lnTo>
                    <a:pt x="4257315" y="29764"/>
                  </a:lnTo>
                  <a:lnTo>
                    <a:pt x="4290699" y="63148"/>
                  </a:lnTo>
                  <a:lnTo>
                    <a:pt x="4312597" y="105468"/>
                  </a:lnTo>
                  <a:lnTo>
                    <a:pt x="4320463" y="154177"/>
                  </a:lnTo>
                  <a:lnTo>
                    <a:pt x="4320463" y="539876"/>
                  </a:lnTo>
                  <a:lnTo>
                    <a:pt x="4320463" y="771144"/>
                  </a:lnTo>
                  <a:lnTo>
                    <a:pt x="4312597" y="819915"/>
                  </a:lnTo>
                  <a:lnTo>
                    <a:pt x="4290699" y="862273"/>
                  </a:lnTo>
                  <a:lnTo>
                    <a:pt x="4257315" y="895676"/>
                  </a:lnTo>
                  <a:lnTo>
                    <a:pt x="4214994" y="917582"/>
                  </a:lnTo>
                  <a:lnTo>
                    <a:pt x="4166285" y="925449"/>
                  </a:lnTo>
                  <a:lnTo>
                    <a:pt x="3600373" y="925449"/>
                  </a:lnTo>
                  <a:lnTo>
                    <a:pt x="4726228" y="1259839"/>
                  </a:lnTo>
                  <a:lnTo>
                    <a:pt x="2520238" y="925449"/>
                  </a:lnTo>
                  <a:lnTo>
                    <a:pt x="154241" y="925449"/>
                  </a:lnTo>
                  <a:lnTo>
                    <a:pt x="105491" y="917582"/>
                  </a:lnTo>
                  <a:lnTo>
                    <a:pt x="63151" y="895676"/>
                  </a:lnTo>
                  <a:lnTo>
                    <a:pt x="29761" y="862273"/>
                  </a:lnTo>
                  <a:lnTo>
                    <a:pt x="7863" y="819915"/>
                  </a:lnTo>
                  <a:lnTo>
                    <a:pt x="0" y="771144"/>
                  </a:lnTo>
                  <a:lnTo>
                    <a:pt x="0" y="539876"/>
                  </a:lnTo>
                  <a:lnTo>
                    <a:pt x="0" y="154177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133957" y="3122167"/>
            <a:ext cx="234505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015" marR="5080" indent="-23495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Учебно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–игровое </a:t>
            </a:r>
            <a:r>
              <a:rPr sz="2400" b="1" spc="-10" dirty="0">
                <a:latin typeface="Times New Roman"/>
                <a:cs typeface="Times New Roman"/>
              </a:rPr>
              <a:t>оборудование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06679" y="5134366"/>
            <a:ext cx="4897120" cy="1327785"/>
            <a:chOff x="106679" y="5134366"/>
            <a:chExt cx="4897120" cy="1327785"/>
          </a:xfrm>
        </p:grpSpPr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6489" y="5134366"/>
              <a:ext cx="4876807" cy="132738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6679" y="5332476"/>
              <a:ext cx="4770120" cy="72542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79514" y="5166868"/>
              <a:ext cx="4775835" cy="1221740"/>
            </a:xfrm>
            <a:custGeom>
              <a:avLst/>
              <a:gdLst/>
              <a:ahLst/>
              <a:cxnLst/>
              <a:rect l="l" t="t" r="r" b="b"/>
              <a:pathLst>
                <a:path w="4775835" h="1221739">
                  <a:moveTo>
                    <a:pt x="3727132" y="925448"/>
                  </a:moveTo>
                  <a:lnTo>
                    <a:pt x="2609024" y="925448"/>
                  </a:lnTo>
                  <a:lnTo>
                    <a:pt x="4775517" y="1221714"/>
                  </a:lnTo>
                  <a:lnTo>
                    <a:pt x="3727132" y="925448"/>
                  </a:lnTo>
                  <a:close/>
                </a:path>
                <a:path w="4775835" h="1221739">
                  <a:moveTo>
                    <a:pt x="4318317" y="0"/>
                  </a:moveTo>
                  <a:lnTo>
                    <a:pt x="154241" y="0"/>
                  </a:lnTo>
                  <a:lnTo>
                    <a:pt x="105486" y="7865"/>
                  </a:lnTo>
                  <a:lnTo>
                    <a:pt x="63145" y="29764"/>
                  </a:lnTo>
                  <a:lnTo>
                    <a:pt x="29757" y="63148"/>
                  </a:lnTo>
                  <a:lnTo>
                    <a:pt x="7862" y="105468"/>
                  </a:lnTo>
                  <a:lnTo>
                    <a:pt x="0" y="154177"/>
                  </a:lnTo>
                  <a:lnTo>
                    <a:pt x="2" y="771207"/>
                  </a:lnTo>
                  <a:lnTo>
                    <a:pt x="7862" y="819950"/>
                  </a:lnTo>
                  <a:lnTo>
                    <a:pt x="29757" y="862295"/>
                  </a:lnTo>
                  <a:lnTo>
                    <a:pt x="63145" y="895686"/>
                  </a:lnTo>
                  <a:lnTo>
                    <a:pt x="105486" y="917584"/>
                  </a:lnTo>
                  <a:lnTo>
                    <a:pt x="154241" y="925448"/>
                  </a:lnTo>
                  <a:lnTo>
                    <a:pt x="4318317" y="925448"/>
                  </a:lnTo>
                  <a:lnTo>
                    <a:pt x="4367026" y="917584"/>
                  </a:lnTo>
                  <a:lnTo>
                    <a:pt x="4409347" y="895686"/>
                  </a:lnTo>
                  <a:lnTo>
                    <a:pt x="4442730" y="862295"/>
                  </a:lnTo>
                  <a:lnTo>
                    <a:pt x="4464629" y="819950"/>
                  </a:lnTo>
                  <a:lnTo>
                    <a:pt x="4472493" y="771207"/>
                  </a:lnTo>
                  <a:lnTo>
                    <a:pt x="4472495" y="154177"/>
                  </a:lnTo>
                  <a:lnTo>
                    <a:pt x="4464629" y="105468"/>
                  </a:lnTo>
                  <a:lnTo>
                    <a:pt x="4442730" y="63148"/>
                  </a:lnTo>
                  <a:lnTo>
                    <a:pt x="4409347" y="29764"/>
                  </a:lnTo>
                  <a:lnTo>
                    <a:pt x="4367026" y="7865"/>
                  </a:lnTo>
                  <a:lnTo>
                    <a:pt x="4318317" y="0"/>
                  </a:lnTo>
                  <a:close/>
                </a:path>
              </a:pathLst>
            </a:custGeom>
            <a:solidFill>
              <a:srgbClr val="46C4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79514" y="5166868"/>
              <a:ext cx="4775835" cy="1221740"/>
            </a:xfrm>
            <a:custGeom>
              <a:avLst/>
              <a:gdLst/>
              <a:ahLst/>
              <a:cxnLst/>
              <a:rect l="l" t="t" r="r" b="b"/>
              <a:pathLst>
                <a:path w="4775835" h="1221739">
                  <a:moveTo>
                    <a:pt x="0" y="154177"/>
                  </a:moveTo>
                  <a:lnTo>
                    <a:pt x="7862" y="105468"/>
                  </a:lnTo>
                  <a:lnTo>
                    <a:pt x="29757" y="63148"/>
                  </a:lnTo>
                  <a:lnTo>
                    <a:pt x="63145" y="29764"/>
                  </a:lnTo>
                  <a:lnTo>
                    <a:pt x="105486" y="7865"/>
                  </a:lnTo>
                  <a:lnTo>
                    <a:pt x="154241" y="0"/>
                  </a:lnTo>
                  <a:lnTo>
                    <a:pt x="2609024" y="0"/>
                  </a:lnTo>
                  <a:lnTo>
                    <a:pt x="3727132" y="0"/>
                  </a:lnTo>
                  <a:lnTo>
                    <a:pt x="4318317" y="0"/>
                  </a:lnTo>
                  <a:lnTo>
                    <a:pt x="4367026" y="7865"/>
                  </a:lnTo>
                  <a:lnTo>
                    <a:pt x="4409347" y="29764"/>
                  </a:lnTo>
                  <a:lnTo>
                    <a:pt x="4442730" y="63148"/>
                  </a:lnTo>
                  <a:lnTo>
                    <a:pt x="4464629" y="105468"/>
                  </a:lnTo>
                  <a:lnTo>
                    <a:pt x="4472495" y="154177"/>
                  </a:lnTo>
                  <a:lnTo>
                    <a:pt x="4472495" y="539838"/>
                  </a:lnTo>
                  <a:lnTo>
                    <a:pt x="4472495" y="771207"/>
                  </a:lnTo>
                  <a:lnTo>
                    <a:pt x="4464629" y="819950"/>
                  </a:lnTo>
                  <a:lnTo>
                    <a:pt x="4442730" y="862295"/>
                  </a:lnTo>
                  <a:lnTo>
                    <a:pt x="4409347" y="895686"/>
                  </a:lnTo>
                  <a:lnTo>
                    <a:pt x="4367026" y="917584"/>
                  </a:lnTo>
                  <a:lnTo>
                    <a:pt x="4318317" y="925448"/>
                  </a:lnTo>
                  <a:lnTo>
                    <a:pt x="3727132" y="925448"/>
                  </a:lnTo>
                  <a:lnTo>
                    <a:pt x="4775517" y="1221714"/>
                  </a:lnTo>
                  <a:lnTo>
                    <a:pt x="2609024" y="925448"/>
                  </a:lnTo>
                  <a:lnTo>
                    <a:pt x="154241" y="925448"/>
                  </a:lnTo>
                  <a:lnTo>
                    <a:pt x="105486" y="917584"/>
                  </a:lnTo>
                  <a:lnTo>
                    <a:pt x="63145" y="895686"/>
                  </a:lnTo>
                  <a:lnTo>
                    <a:pt x="29757" y="862295"/>
                  </a:lnTo>
                  <a:lnTo>
                    <a:pt x="7862" y="819950"/>
                  </a:lnTo>
                  <a:lnTo>
                    <a:pt x="0" y="771194"/>
                  </a:lnTo>
                  <a:lnTo>
                    <a:pt x="0" y="539838"/>
                  </a:lnTo>
                  <a:lnTo>
                    <a:pt x="0" y="154177"/>
                  </a:lnTo>
                  <a:close/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20141" y="5424322"/>
            <a:ext cx="4196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3380" algn="l"/>
              </a:tabLst>
            </a:pPr>
            <a:r>
              <a:rPr sz="2400" b="1" dirty="0">
                <a:latin typeface="Times New Roman"/>
                <a:cs typeface="Times New Roman"/>
              </a:rPr>
              <a:t>Цифровые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средства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2400" b="1" spc="-10" dirty="0">
                <a:latin typeface="Times New Roman"/>
                <a:cs typeface="Times New Roman"/>
              </a:rPr>
              <a:t>обучения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741671" y="4678489"/>
            <a:ext cx="3716020" cy="2169160"/>
            <a:chOff x="4741671" y="4678489"/>
            <a:chExt cx="3716020" cy="2169160"/>
          </a:xfrm>
        </p:grpSpPr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741671" y="5505080"/>
              <a:ext cx="1892935" cy="134200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90971" y="4678489"/>
              <a:ext cx="2966593" cy="881316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5128259" y="45702"/>
            <a:ext cx="3630295" cy="1187450"/>
            <a:chOff x="5128259" y="45702"/>
            <a:chExt cx="3630295" cy="1187450"/>
          </a:xfrm>
        </p:grpSpPr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128259" y="45702"/>
              <a:ext cx="3630167" cy="118722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811011" y="134111"/>
              <a:ext cx="2336291" cy="1091183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5177105" y="74308"/>
              <a:ext cx="3528060" cy="1085850"/>
            </a:xfrm>
            <a:custGeom>
              <a:avLst/>
              <a:gdLst/>
              <a:ahLst/>
              <a:cxnLst/>
              <a:rect l="l" t="t" r="r" b="b"/>
              <a:pathLst>
                <a:path w="3528059" h="1085850">
                  <a:moveTo>
                    <a:pt x="1759815" y="0"/>
                  </a:moveTo>
                  <a:lnTo>
                    <a:pt x="1705499" y="282"/>
                  </a:lnTo>
                  <a:lnTo>
                    <a:pt x="1651177" y="1077"/>
                  </a:lnTo>
                  <a:lnTo>
                    <a:pt x="1596890" y="2385"/>
                  </a:lnTo>
                  <a:lnTo>
                    <a:pt x="1542679" y="4209"/>
                  </a:lnTo>
                  <a:lnTo>
                    <a:pt x="1488585" y="6549"/>
                  </a:lnTo>
                  <a:lnTo>
                    <a:pt x="1434647" y="9409"/>
                  </a:lnTo>
                  <a:lnTo>
                    <a:pt x="1380906" y="12790"/>
                  </a:lnTo>
                  <a:lnTo>
                    <a:pt x="1327404" y="16694"/>
                  </a:lnTo>
                  <a:lnTo>
                    <a:pt x="1274181" y="21123"/>
                  </a:lnTo>
                  <a:lnTo>
                    <a:pt x="1221277" y="26078"/>
                  </a:lnTo>
                  <a:lnTo>
                    <a:pt x="1168733" y="31562"/>
                  </a:lnTo>
                  <a:lnTo>
                    <a:pt x="1116590" y="37577"/>
                  </a:lnTo>
                  <a:lnTo>
                    <a:pt x="1064888" y="44123"/>
                  </a:lnTo>
                  <a:lnTo>
                    <a:pt x="1013668" y="51205"/>
                  </a:lnTo>
                  <a:lnTo>
                    <a:pt x="962970" y="58822"/>
                  </a:lnTo>
                  <a:lnTo>
                    <a:pt x="912836" y="66977"/>
                  </a:lnTo>
                  <a:lnTo>
                    <a:pt x="863305" y="75672"/>
                  </a:lnTo>
                  <a:lnTo>
                    <a:pt x="814419" y="84909"/>
                  </a:lnTo>
                  <a:lnTo>
                    <a:pt x="766218" y="94689"/>
                  </a:lnTo>
                  <a:lnTo>
                    <a:pt x="718742" y="105015"/>
                  </a:lnTo>
                  <a:lnTo>
                    <a:pt x="654767" y="120115"/>
                  </a:lnTo>
                  <a:lnTo>
                    <a:pt x="593662" y="135927"/>
                  </a:lnTo>
                  <a:lnTo>
                    <a:pt x="535445" y="152419"/>
                  </a:lnTo>
                  <a:lnTo>
                    <a:pt x="480131" y="169557"/>
                  </a:lnTo>
                  <a:lnTo>
                    <a:pt x="427738" y="187308"/>
                  </a:lnTo>
                  <a:lnTo>
                    <a:pt x="378282" y="205639"/>
                  </a:lnTo>
                  <a:lnTo>
                    <a:pt x="331780" y="224517"/>
                  </a:lnTo>
                  <a:lnTo>
                    <a:pt x="288248" y="243907"/>
                  </a:lnTo>
                  <a:lnTo>
                    <a:pt x="247703" y="263777"/>
                  </a:lnTo>
                  <a:lnTo>
                    <a:pt x="210162" y="284094"/>
                  </a:lnTo>
                  <a:lnTo>
                    <a:pt x="175641" y="304824"/>
                  </a:lnTo>
                  <a:lnTo>
                    <a:pt x="115726" y="347391"/>
                  </a:lnTo>
                  <a:lnTo>
                    <a:pt x="68091" y="391211"/>
                  </a:lnTo>
                  <a:lnTo>
                    <a:pt x="32870" y="436019"/>
                  </a:lnTo>
                  <a:lnTo>
                    <a:pt x="10196" y="481548"/>
                  </a:lnTo>
                  <a:lnTo>
                    <a:pt x="201" y="527532"/>
                  </a:lnTo>
                  <a:lnTo>
                    <a:pt x="0" y="550611"/>
                  </a:lnTo>
                  <a:lnTo>
                    <a:pt x="3018" y="573704"/>
                  </a:lnTo>
                  <a:lnTo>
                    <a:pt x="18781" y="619799"/>
                  </a:lnTo>
                  <a:lnTo>
                    <a:pt x="47623" y="665550"/>
                  </a:lnTo>
                  <a:lnTo>
                    <a:pt x="89676" y="710690"/>
                  </a:lnTo>
                  <a:lnTo>
                    <a:pt x="145073" y="754954"/>
                  </a:lnTo>
                  <a:lnTo>
                    <a:pt x="177818" y="776674"/>
                  </a:lnTo>
                  <a:lnTo>
                    <a:pt x="213948" y="798074"/>
                  </a:lnTo>
                  <a:lnTo>
                    <a:pt x="253481" y="819123"/>
                  </a:lnTo>
                  <a:lnTo>
                    <a:pt x="296434" y="839786"/>
                  </a:lnTo>
                  <a:lnTo>
                    <a:pt x="342822" y="860030"/>
                  </a:lnTo>
                  <a:lnTo>
                    <a:pt x="121588" y="1085582"/>
                  </a:lnTo>
                  <a:lnTo>
                    <a:pt x="837868" y="999730"/>
                  </a:lnTo>
                  <a:lnTo>
                    <a:pt x="885271" y="1008373"/>
                  </a:lnTo>
                  <a:lnTo>
                    <a:pt x="933300" y="1016523"/>
                  </a:lnTo>
                  <a:lnTo>
                    <a:pt x="981917" y="1024179"/>
                  </a:lnTo>
                  <a:lnTo>
                    <a:pt x="1031084" y="1031343"/>
                  </a:lnTo>
                  <a:lnTo>
                    <a:pt x="1080766" y="1038015"/>
                  </a:lnTo>
                  <a:lnTo>
                    <a:pt x="1130924" y="1044195"/>
                  </a:lnTo>
                  <a:lnTo>
                    <a:pt x="1181520" y="1049884"/>
                  </a:lnTo>
                  <a:lnTo>
                    <a:pt x="1232519" y="1055082"/>
                  </a:lnTo>
                  <a:lnTo>
                    <a:pt x="1283882" y="1059789"/>
                  </a:lnTo>
                  <a:lnTo>
                    <a:pt x="1335572" y="1064007"/>
                  </a:lnTo>
                  <a:lnTo>
                    <a:pt x="1387552" y="1067735"/>
                  </a:lnTo>
                  <a:lnTo>
                    <a:pt x="1439785" y="1070974"/>
                  </a:lnTo>
                  <a:lnTo>
                    <a:pt x="1492233" y="1073724"/>
                  </a:lnTo>
                  <a:lnTo>
                    <a:pt x="1544859" y="1075987"/>
                  </a:lnTo>
                  <a:lnTo>
                    <a:pt x="1597626" y="1077761"/>
                  </a:lnTo>
                  <a:lnTo>
                    <a:pt x="1650496" y="1079049"/>
                  </a:lnTo>
                  <a:lnTo>
                    <a:pt x="1703433" y="1079849"/>
                  </a:lnTo>
                  <a:lnTo>
                    <a:pt x="1756398" y="1080164"/>
                  </a:lnTo>
                  <a:lnTo>
                    <a:pt x="1809355" y="1079992"/>
                  </a:lnTo>
                  <a:lnTo>
                    <a:pt x="1862266" y="1079335"/>
                  </a:lnTo>
                  <a:lnTo>
                    <a:pt x="1915094" y="1078193"/>
                  </a:lnTo>
                  <a:lnTo>
                    <a:pt x="1967801" y="1076567"/>
                  </a:lnTo>
                  <a:lnTo>
                    <a:pt x="2020352" y="1074456"/>
                  </a:lnTo>
                  <a:lnTo>
                    <a:pt x="2072707" y="1071862"/>
                  </a:lnTo>
                  <a:lnTo>
                    <a:pt x="2124830" y="1068785"/>
                  </a:lnTo>
                  <a:lnTo>
                    <a:pt x="2176683" y="1065225"/>
                  </a:lnTo>
                  <a:lnTo>
                    <a:pt x="2228230" y="1061182"/>
                  </a:lnTo>
                  <a:lnTo>
                    <a:pt x="2279433" y="1056658"/>
                  </a:lnTo>
                  <a:lnTo>
                    <a:pt x="2330254" y="1051652"/>
                  </a:lnTo>
                  <a:lnTo>
                    <a:pt x="2380657" y="1046166"/>
                  </a:lnTo>
                  <a:lnTo>
                    <a:pt x="2430604" y="1040199"/>
                  </a:lnTo>
                  <a:lnTo>
                    <a:pt x="2480057" y="1033752"/>
                  </a:lnTo>
                  <a:lnTo>
                    <a:pt x="2528980" y="1026825"/>
                  </a:lnTo>
                  <a:lnTo>
                    <a:pt x="2577335" y="1019419"/>
                  </a:lnTo>
                  <a:lnTo>
                    <a:pt x="2625085" y="1011535"/>
                  </a:lnTo>
                  <a:lnTo>
                    <a:pt x="2672193" y="1003172"/>
                  </a:lnTo>
                  <a:lnTo>
                    <a:pt x="2718621" y="994332"/>
                  </a:lnTo>
                  <a:lnTo>
                    <a:pt x="2764332" y="985014"/>
                  </a:lnTo>
                  <a:lnTo>
                    <a:pt x="2809289" y="975219"/>
                  </a:lnTo>
                  <a:lnTo>
                    <a:pt x="2873264" y="960119"/>
                  </a:lnTo>
                  <a:lnTo>
                    <a:pt x="2934369" y="944306"/>
                  </a:lnTo>
                  <a:lnTo>
                    <a:pt x="2992586" y="927813"/>
                  </a:lnTo>
                  <a:lnTo>
                    <a:pt x="3047900" y="910673"/>
                  </a:lnTo>
                  <a:lnTo>
                    <a:pt x="3100293" y="892920"/>
                  </a:lnTo>
                  <a:lnTo>
                    <a:pt x="3149749" y="874586"/>
                  </a:lnTo>
                  <a:lnTo>
                    <a:pt x="3196251" y="855705"/>
                  </a:lnTo>
                  <a:lnTo>
                    <a:pt x="3239783" y="836312"/>
                  </a:lnTo>
                  <a:lnTo>
                    <a:pt x="3280328" y="816438"/>
                  </a:lnTo>
                  <a:lnTo>
                    <a:pt x="3317869" y="796117"/>
                  </a:lnTo>
                  <a:lnTo>
                    <a:pt x="3352391" y="775382"/>
                  </a:lnTo>
                  <a:lnTo>
                    <a:pt x="3412305" y="732806"/>
                  </a:lnTo>
                  <a:lnTo>
                    <a:pt x="3459940" y="688975"/>
                  </a:lnTo>
                  <a:lnTo>
                    <a:pt x="3495161" y="644157"/>
                  </a:lnTo>
                  <a:lnTo>
                    <a:pt x="3517836" y="598618"/>
                  </a:lnTo>
                  <a:lnTo>
                    <a:pt x="3527831" y="552623"/>
                  </a:lnTo>
                  <a:lnTo>
                    <a:pt x="3528032" y="529539"/>
                  </a:lnTo>
                  <a:lnTo>
                    <a:pt x="3525013" y="506441"/>
                  </a:lnTo>
                  <a:lnTo>
                    <a:pt x="3509250" y="460337"/>
                  </a:lnTo>
                  <a:lnTo>
                    <a:pt x="3480409" y="414578"/>
                  </a:lnTo>
                  <a:lnTo>
                    <a:pt x="3438356" y="369430"/>
                  </a:lnTo>
                  <a:lnTo>
                    <a:pt x="3382958" y="325161"/>
                  </a:lnTo>
                  <a:lnTo>
                    <a:pt x="3350214" y="303438"/>
                  </a:lnTo>
                  <a:lnTo>
                    <a:pt x="3314083" y="282036"/>
                  </a:lnTo>
                  <a:lnTo>
                    <a:pt x="3274550" y="260986"/>
                  </a:lnTo>
                  <a:lnTo>
                    <a:pt x="3231597" y="240322"/>
                  </a:lnTo>
                  <a:lnTo>
                    <a:pt x="3185209" y="220077"/>
                  </a:lnTo>
                  <a:lnTo>
                    <a:pt x="3113468" y="192152"/>
                  </a:lnTo>
                  <a:lnTo>
                    <a:pt x="3075801" y="178874"/>
                  </a:lnTo>
                  <a:lnTo>
                    <a:pt x="3036991" y="166055"/>
                  </a:lnTo>
                  <a:lnTo>
                    <a:pt x="2997079" y="153697"/>
                  </a:lnTo>
                  <a:lnTo>
                    <a:pt x="2956106" y="141801"/>
                  </a:lnTo>
                  <a:lnTo>
                    <a:pt x="2914111" y="130370"/>
                  </a:lnTo>
                  <a:lnTo>
                    <a:pt x="2871135" y="119405"/>
                  </a:lnTo>
                  <a:lnTo>
                    <a:pt x="2827220" y="108909"/>
                  </a:lnTo>
                  <a:lnTo>
                    <a:pt x="2782405" y="98883"/>
                  </a:lnTo>
                  <a:lnTo>
                    <a:pt x="2736731" y="89329"/>
                  </a:lnTo>
                  <a:lnTo>
                    <a:pt x="2690240" y="80248"/>
                  </a:lnTo>
                  <a:lnTo>
                    <a:pt x="2642971" y="71644"/>
                  </a:lnTo>
                  <a:lnTo>
                    <a:pt x="2594965" y="63517"/>
                  </a:lnTo>
                  <a:lnTo>
                    <a:pt x="2546263" y="55870"/>
                  </a:lnTo>
                  <a:lnTo>
                    <a:pt x="2496905" y="48705"/>
                  </a:lnTo>
                  <a:lnTo>
                    <a:pt x="2446933" y="42023"/>
                  </a:lnTo>
                  <a:lnTo>
                    <a:pt x="2396386" y="35826"/>
                  </a:lnTo>
                  <a:lnTo>
                    <a:pt x="2345306" y="30116"/>
                  </a:lnTo>
                  <a:lnTo>
                    <a:pt x="2293732" y="24896"/>
                  </a:lnTo>
                  <a:lnTo>
                    <a:pt x="2241706" y="20166"/>
                  </a:lnTo>
                  <a:lnTo>
                    <a:pt x="2189268" y="15929"/>
                  </a:lnTo>
                  <a:lnTo>
                    <a:pt x="2136459" y="12186"/>
                  </a:lnTo>
                  <a:lnTo>
                    <a:pt x="2083320" y="8941"/>
                  </a:lnTo>
                  <a:lnTo>
                    <a:pt x="2029890" y="6193"/>
                  </a:lnTo>
                  <a:lnTo>
                    <a:pt x="1976211" y="3946"/>
                  </a:lnTo>
                  <a:lnTo>
                    <a:pt x="1922324" y="2202"/>
                  </a:lnTo>
                  <a:lnTo>
                    <a:pt x="1868268" y="961"/>
                  </a:lnTo>
                  <a:lnTo>
                    <a:pt x="1814085" y="226"/>
                  </a:lnTo>
                  <a:lnTo>
                    <a:pt x="1759815" y="0"/>
                  </a:lnTo>
                  <a:close/>
                </a:path>
              </a:pathLst>
            </a:custGeom>
            <a:solidFill>
              <a:srgbClr val="46C4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177105" y="74308"/>
              <a:ext cx="3528060" cy="1085850"/>
            </a:xfrm>
            <a:custGeom>
              <a:avLst/>
              <a:gdLst/>
              <a:ahLst/>
              <a:cxnLst/>
              <a:rect l="l" t="t" r="r" b="b"/>
              <a:pathLst>
                <a:path w="3528059" h="1085850">
                  <a:moveTo>
                    <a:pt x="121588" y="1085582"/>
                  </a:moveTo>
                  <a:lnTo>
                    <a:pt x="342822" y="860030"/>
                  </a:lnTo>
                  <a:lnTo>
                    <a:pt x="296434" y="839786"/>
                  </a:lnTo>
                  <a:lnTo>
                    <a:pt x="253481" y="819123"/>
                  </a:lnTo>
                  <a:lnTo>
                    <a:pt x="213948" y="798074"/>
                  </a:lnTo>
                  <a:lnTo>
                    <a:pt x="177818" y="776674"/>
                  </a:lnTo>
                  <a:lnTo>
                    <a:pt x="145073" y="754954"/>
                  </a:lnTo>
                  <a:lnTo>
                    <a:pt x="89676" y="710690"/>
                  </a:lnTo>
                  <a:lnTo>
                    <a:pt x="47623" y="665550"/>
                  </a:lnTo>
                  <a:lnTo>
                    <a:pt x="18781" y="619799"/>
                  </a:lnTo>
                  <a:lnTo>
                    <a:pt x="3018" y="573704"/>
                  </a:lnTo>
                  <a:lnTo>
                    <a:pt x="0" y="550611"/>
                  </a:lnTo>
                  <a:lnTo>
                    <a:pt x="201" y="527532"/>
                  </a:lnTo>
                  <a:lnTo>
                    <a:pt x="10196" y="481548"/>
                  </a:lnTo>
                  <a:lnTo>
                    <a:pt x="32870" y="436019"/>
                  </a:lnTo>
                  <a:lnTo>
                    <a:pt x="68091" y="391211"/>
                  </a:lnTo>
                  <a:lnTo>
                    <a:pt x="115726" y="347391"/>
                  </a:lnTo>
                  <a:lnTo>
                    <a:pt x="175641" y="304824"/>
                  </a:lnTo>
                  <a:lnTo>
                    <a:pt x="210162" y="284094"/>
                  </a:lnTo>
                  <a:lnTo>
                    <a:pt x="247703" y="263777"/>
                  </a:lnTo>
                  <a:lnTo>
                    <a:pt x="288248" y="243907"/>
                  </a:lnTo>
                  <a:lnTo>
                    <a:pt x="331780" y="224517"/>
                  </a:lnTo>
                  <a:lnTo>
                    <a:pt x="378282" y="205639"/>
                  </a:lnTo>
                  <a:lnTo>
                    <a:pt x="427738" y="187308"/>
                  </a:lnTo>
                  <a:lnTo>
                    <a:pt x="480131" y="169557"/>
                  </a:lnTo>
                  <a:lnTo>
                    <a:pt x="535445" y="152419"/>
                  </a:lnTo>
                  <a:lnTo>
                    <a:pt x="593662" y="135927"/>
                  </a:lnTo>
                  <a:lnTo>
                    <a:pt x="654767" y="120115"/>
                  </a:lnTo>
                  <a:lnTo>
                    <a:pt x="718742" y="105015"/>
                  </a:lnTo>
                  <a:lnTo>
                    <a:pt x="766218" y="94689"/>
                  </a:lnTo>
                  <a:lnTo>
                    <a:pt x="814419" y="84909"/>
                  </a:lnTo>
                  <a:lnTo>
                    <a:pt x="863305" y="75672"/>
                  </a:lnTo>
                  <a:lnTo>
                    <a:pt x="912836" y="66977"/>
                  </a:lnTo>
                  <a:lnTo>
                    <a:pt x="962970" y="58822"/>
                  </a:lnTo>
                  <a:lnTo>
                    <a:pt x="1013668" y="51205"/>
                  </a:lnTo>
                  <a:lnTo>
                    <a:pt x="1064888" y="44123"/>
                  </a:lnTo>
                  <a:lnTo>
                    <a:pt x="1116590" y="37577"/>
                  </a:lnTo>
                  <a:lnTo>
                    <a:pt x="1168733" y="31562"/>
                  </a:lnTo>
                  <a:lnTo>
                    <a:pt x="1221277" y="26078"/>
                  </a:lnTo>
                  <a:lnTo>
                    <a:pt x="1274181" y="21123"/>
                  </a:lnTo>
                  <a:lnTo>
                    <a:pt x="1327404" y="16694"/>
                  </a:lnTo>
                  <a:lnTo>
                    <a:pt x="1380906" y="12790"/>
                  </a:lnTo>
                  <a:lnTo>
                    <a:pt x="1434647" y="9409"/>
                  </a:lnTo>
                  <a:lnTo>
                    <a:pt x="1488585" y="6549"/>
                  </a:lnTo>
                  <a:lnTo>
                    <a:pt x="1542679" y="4209"/>
                  </a:lnTo>
                  <a:lnTo>
                    <a:pt x="1596890" y="2385"/>
                  </a:lnTo>
                  <a:lnTo>
                    <a:pt x="1651177" y="1077"/>
                  </a:lnTo>
                  <a:lnTo>
                    <a:pt x="1705499" y="282"/>
                  </a:lnTo>
                  <a:lnTo>
                    <a:pt x="1759815" y="0"/>
                  </a:lnTo>
                  <a:lnTo>
                    <a:pt x="1814085" y="226"/>
                  </a:lnTo>
                  <a:lnTo>
                    <a:pt x="1868268" y="961"/>
                  </a:lnTo>
                  <a:lnTo>
                    <a:pt x="1922324" y="2202"/>
                  </a:lnTo>
                  <a:lnTo>
                    <a:pt x="1976211" y="3946"/>
                  </a:lnTo>
                  <a:lnTo>
                    <a:pt x="2029890" y="6193"/>
                  </a:lnTo>
                  <a:lnTo>
                    <a:pt x="2083320" y="8941"/>
                  </a:lnTo>
                  <a:lnTo>
                    <a:pt x="2136459" y="12186"/>
                  </a:lnTo>
                  <a:lnTo>
                    <a:pt x="2189268" y="15929"/>
                  </a:lnTo>
                  <a:lnTo>
                    <a:pt x="2241706" y="20166"/>
                  </a:lnTo>
                  <a:lnTo>
                    <a:pt x="2293732" y="24896"/>
                  </a:lnTo>
                  <a:lnTo>
                    <a:pt x="2345306" y="30116"/>
                  </a:lnTo>
                  <a:lnTo>
                    <a:pt x="2396386" y="35826"/>
                  </a:lnTo>
                  <a:lnTo>
                    <a:pt x="2446933" y="42023"/>
                  </a:lnTo>
                  <a:lnTo>
                    <a:pt x="2496905" y="48705"/>
                  </a:lnTo>
                  <a:lnTo>
                    <a:pt x="2546263" y="55870"/>
                  </a:lnTo>
                  <a:lnTo>
                    <a:pt x="2594965" y="63517"/>
                  </a:lnTo>
                  <a:lnTo>
                    <a:pt x="2642971" y="71644"/>
                  </a:lnTo>
                  <a:lnTo>
                    <a:pt x="2690240" y="80248"/>
                  </a:lnTo>
                  <a:lnTo>
                    <a:pt x="2736731" y="89329"/>
                  </a:lnTo>
                  <a:lnTo>
                    <a:pt x="2782405" y="98883"/>
                  </a:lnTo>
                  <a:lnTo>
                    <a:pt x="2827220" y="108909"/>
                  </a:lnTo>
                  <a:lnTo>
                    <a:pt x="2871135" y="119405"/>
                  </a:lnTo>
                  <a:lnTo>
                    <a:pt x="2914111" y="130370"/>
                  </a:lnTo>
                  <a:lnTo>
                    <a:pt x="2956106" y="141801"/>
                  </a:lnTo>
                  <a:lnTo>
                    <a:pt x="2997079" y="153697"/>
                  </a:lnTo>
                  <a:lnTo>
                    <a:pt x="3036991" y="166055"/>
                  </a:lnTo>
                  <a:lnTo>
                    <a:pt x="3075801" y="178874"/>
                  </a:lnTo>
                  <a:lnTo>
                    <a:pt x="3113468" y="192152"/>
                  </a:lnTo>
                  <a:lnTo>
                    <a:pt x="3149951" y="205887"/>
                  </a:lnTo>
                  <a:lnTo>
                    <a:pt x="3231597" y="240322"/>
                  </a:lnTo>
                  <a:lnTo>
                    <a:pt x="3274550" y="260986"/>
                  </a:lnTo>
                  <a:lnTo>
                    <a:pt x="3314083" y="282036"/>
                  </a:lnTo>
                  <a:lnTo>
                    <a:pt x="3350214" y="303438"/>
                  </a:lnTo>
                  <a:lnTo>
                    <a:pt x="3382958" y="325161"/>
                  </a:lnTo>
                  <a:lnTo>
                    <a:pt x="3438356" y="369430"/>
                  </a:lnTo>
                  <a:lnTo>
                    <a:pt x="3480409" y="414578"/>
                  </a:lnTo>
                  <a:lnTo>
                    <a:pt x="3509250" y="460337"/>
                  </a:lnTo>
                  <a:lnTo>
                    <a:pt x="3525013" y="506441"/>
                  </a:lnTo>
                  <a:lnTo>
                    <a:pt x="3528032" y="529539"/>
                  </a:lnTo>
                  <a:lnTo>
                    <a:pt x="3527831" y="552623"/>
                  </a:lnTo>
                  <a:lnTo>
                    <a:pt x="3517836" y="598618"/>
                  </a:lnTo>
                  <a:lnTo>
                    <a:pt x="3495161" y="644157"/>
                  </a:lnTo>
                  <a:lnTo>
                    <a:pt x="3459940" y="688975"/>
                  </a:lnTo>
                  <a:lnTo>
                    <a:pt x="3412305" y="732806"/>
                  </a:lnTo>
                  <a:lnTo>
                    <a:pt x="3352391" y="775382"/>
                  </a:lnTo>
                  <a:lnTo>
                    <a:pt x="3317869" y="796117"/>
                  </a:lnTo>
                  <a:lnTo>
                    <a:pt x="3280328" y="816438"/>
                  </a:lnTo>
                  <a:lnTo>
                    <a:pt x="3239783" y="836312"/>
                  </a:lnTo>
                  <a:lnTo>
                    <a:pt x="3196251" y="855705"/>
                  </a:lnTo>
                  <a:lnTo>
                    <a:pt x="3149749" y="874586"/>
                  </a:lnTo>
                  <a:lnTo>
                    <a:pt x="3100293" y="892920"/>
                  </a:lnTo>
                  <a:lnTo>
                    <a:pt x="3047900" y="910673"/>
                  </a:lnTo>
                  <a:lnTo>
                    <a:pt x="2992586" y="927813"/>
                  </a:lnTo>
                  <a:lnTo>
                    <a:pt x="2934369" y="944306"/>
                  </a:lnTo>
                  <a:lnTo>
                    <a:pt x="2873264" y="960119"/>
                  </a:lnTo>
                  <a:lnTo>
                    <a:pt x="2809289" y="975219"/>
                  </a:lnTo>
                  <a:lnTo>
                    <a:pt x="2764332" y="985014"/>
                  </a:lnTo>
                  <a:lnTo>
                    <a:pt x="2718621" y="994332"/>
                  </a:lnTo>
                  <a:lnTo>
                    <a:pt x="2672193" y="1003172"/>
                  </a:lnTo>
                  <a:lnTo>
                    <a:pt x="2625085" y="1011535"/>
                  </a:lnTo>
                  <a:lnTo>
                    <a:pt x="2577335" y="1019419"/>
                  </a:lnTo>
                  <a:lnTo>
                    <a:pt x="2528980" y="1026825"/>
                  </a:lnTo>
                  <a:lnTo>
                    <a:pt x="2480057" y="1033752"/>
                  </a:lnTo>
                  <a:lnTo>
                    <a:pt x="2430604" y="1040199"/>
                  </a:lnTo>
                  <a:lnTo>
                    <a:pt x="2380657" y="1046166"/>
                  </a:lnTo>
                  <a:lnTo>
                    <a:pt x="2330254" y="1051652"/>
                  </a:lnTo>
                  <a:lnTo>
                    <a:pt x="2279433" y="1056658"/>
                  </a:lnTo>
                  <a:lnTo>
                    <a:pt x="2228230" y="1061182"/>
                  </a:lnTo>
                  <a:lnTo>
                    <a:pt x="2176683" y="1065225"/>
                  </a:lnTo>
                  <a:lnTo>
                    <a:pt x="2124830" y="1068785"/>
                  </a:lnTo>
                  <a:lnTo>
                    <a:pt x="2072707" y="1071862"/>
                  </a:lnTo>
                  <a:lnTo>
                    <a:pt x="2020352" y="1074456"/>
                  </a:lnTo>
                  <a:lnTo>
                    <a:pt x="1967801" y="1076567"/>
                  </a:lnTo>
                  <a:lnTo>
                    <a:pt x="1915094" y="1078193"/>
                  </a:lnTo>
                  <a:lnTo>
                    <a:pt x="1862266" y="1079335"/>
                  </a:lnTo>
                  <a:lnTo>
                    <a:pt x="1809355" y="1079992"/>
                  </a:lnTo>
                  <a:lnTo>
                    <a:pt x="1756398" y="1080164"/>
                  </a:lnTo>
                  <a:lnTo>
                    <a:pt x="1703433" y="1079849"/>
                  </a:lnTo>
                  <a:lnTo>
                    <a:pt x="1650496" y="1079049"/>
                  </a:lnTo>
                  <a:lnTo>
                    <a:pt x="1597626" y="1077761"/>
                  </a:lnTo>
                  <a:lnTo>
                    <a:pt x="1544859" y="1075987"/>
                  </a:lnTo>
                  <a:lnTo>
                    <a:pt x="1492233" y="1073724"/>
                  </a:lnTo>
                  <a:lnTo>
                    <a:pt x="1439785" y="1070974"/>
                  </a:lnTo>
                  <a:lnTo>
                    <a:pt x="1387552" y="1067735"/>
                  </a:lnTo>
                  <a:lnTo>
                    <a:pt x="1335572" y="1064007"/>
                  </a:lnTo>
                  <a:lnTo>
                    <a:pt x="1283882" y="1059789"/>
                  </a:lnTo>
                  <a:lnTo>
                    <a:pt x="1232519" y="1055082"/>
                  </a:lnTo>
                  <a:lnTo>
                    <a:pt x="1181520" y="1049884"/>
                  </a:lnTo>
                  <a:lnTo>
                    <a:pt x="1130924" y="1044195"/>
                  </a:lnTo>
                  <a:lnTo>
                    <a:pt x="1080766" y="1038015"/>
                  </a:lnTo>
                  <a:lnTo>
                    <a:pt x="1031084" y="1031343"/>
                  </a:lnTo>
                  <a:lnTo>
                    <a:pt x="981917" y="1024179"/>
                  </a:lnTo>
                  <a:lnTo>
                    <a:pt x="933300" y="1016523"/>
                  </a:lnTo>
                  <a:lnTo>
                    <a:pt x="885271" y="1008373"/>
                  </a:lnTo>
                  <a:lnTo>
                    <a:pt x="837868" y="999730"/>
                  </a:lnTo>
                  <a:lnTo>
                    <a:pt x="121588" y="1085582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17515" marR="5080" indent="2286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000000"/>
                </a:solidFill>
              </a:rPr>
              <a:t>Дошкольная </a:t>
            </a:r>
            <a:r>
              <a:rPr sz="2400" spc="-20" dirty="0">
                <a:solidFill>
                  <a:srgbClr val="000000"/>
                </a:solidFill>
              </a:rPr>
              <a:t>алгоритмика</a:t>
            </a: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331</Words>
  <Application>Microsoft Office PowerPoint</Application>
  <PresentationFormat>Экран (4:3)</PresentationFormat>
  <Paragraphs>58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Times New Roman</vt:lpstr>
      <vt:lpstr>Arial</vt:lpstr>
      <vt:lpstr>Calibri</vt:lpstr>
      <vt:lpstr>Office Theme</vt:lpstr>
      <vt:lpstr>«ПиктоМир»</vt:lpstr>
      <vt:lpstr>Алгоритмика – как система формирования алгоритмической культуры у детей дошкольного возраста и создание предпосылок первичного интереса к программированию.</vt:lpstr>
      <vt:lpstr>Презентация PowerPoint</vt:lpstr>
      <vt:lpstr>«Формирование основ алгоритмизации и программирования у дошкольников и учеников начальной школы в цифровой образовательной среде ПиктоМир»</vt:lpstr>
      <vt:lpstr>Презентация PowerPoint</vt:lpstr>
      <vt:lpstr>Программа на 3 года обучения</vt:lpstr>
      <vt:lpstr>Презентация PowerPoint</vt:lpstr>
      <vt:lpstr>Среда имеет красочный и привлекательный для детей интерфейс</vt:lpstr>
      <vt:lpstr>Дошкольная алгоритмика</vt:lpstr>
      <vt:lpstr>Цифровая образовательная среда ПиктоМир допускает безэкранное программирование путем свободной компоновки программы из карточек или кубиков, без использования дополнительных устройств</vt:lpstr>
      <vt:lpstr>ЦОС ПиктоМир включает богатый набор обстановок, в которых действуют реальные и виртуальные роботы</vt:lpstr>
      <vt:lpstr>«Роботы - исполнители команд»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XXX</dc:creator>
  <cp:lastModifiedBy>Умка</cp:lastModifiedBy>
  <cp:revision>1</cp:revision>
  <dcterms:created xsi:type="dcterms:W3CDTF">2022-05-08T06:09:46Z</dcterms:created>
  <dcterms:modified xsi:type="dcterms:W3CDTF">2022-05-18T08:48:26Z</dcterms:modified>
</cp:coreProperties>
</file>