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4" r:id="rId15"/>
    <p:sldId id="269" r:id="rId16"/>
    <p:sldId id="270" r:id="rId17"/>
    <p:sldId id="271" r:id="rId18"/>
    <p:sldId id="276" r:id="rId19"/>
    <p:sldId id="277" r:id="rId20"/>
    <p:sldId id="279" r:id="rId21"/>
    <p:sldId id="25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пн 12.02.24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19671" y="3356992"/>
            <a:ext cx="6768753" cy="2520279"/>
          </a:xfrm>
        </p:spPr>
        <p:txBody>
          <a:bodyPr/>
          <a:lstStyle/>
          <a:p>
            <a:r>
              <a:rPr lang="ru-RU" b="1" i="1" dirty="0" smtClean="0"/>
              <a:t>Педагогический проект </a:t>
            </a:r>
            <a:br>
              <a:rPr lang="ru-RU" b="1" i="1" dirty="0" smtClean="0"/>
            </a:br>
            <a:r>
              <a:rPr lang="ru-RU" b="1" i="1" dirty="0" smtClean="0"/>
              <a:t>«За здоровьем </a:t>
            </a:r>
            <a:br>
              <a:rPr lang="ru-RU" b="1" i="1" dirty="0" smtClean="0"/>
            </a:br>
            <a:r>
              <a:rPr lang="ru-RU" b="1" i="1" dirty="0" smtClean="0"/>
              <a:t>в детский сад»</a:t>
            </a:r>
            <a:br>
              <a:rPr lang="ru-RU" b="1" i="1" dirty="0" smtClean="0"/>
            </a:br>
            <a:r>
              <a:rPr lang="ru-RU" sz="2000" b="1" i="1" dirty="0" smtClean="0"/>
              <a:t>Инструктор по физической культуре С.Л. </a:t>
            </a:r>
            <a:r>
              <a:rPr lang="ru-RU" sz="2000" b="1" i="1" dirty="0" err="1" smtClean="0"/>
              <a:t>Резкова</a:t>
            </a:r>
            <a:r>
              <a:rPr lang="ru-RU" sz="2000" b="1" i="1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Муниципальное автономное дошкольное образовательное учреждение детский сад  № 25 «Малыш»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Развивающая среда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SUS\Desktop\ПМК ноябрь 2023\фото проект ПМК\20231206_101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146737" cy="3816424"/>
          </a:xfrm>
          <a:prstGeom prst="rect">
            <a:avLst/>
          </a:prstGeom>
          <a:noFill/>
        </p:spPr>
      </p:pic>
      <p:pic>
        <p:nvPicPr>
          <p:cNvPr id="1027" name="Picture 3" descr="C:\Users\ASUS\Desktop\ПМК ноябрь 2023\фото проект ПМК\20231206_101318.jpg"/>
          <p:cNvPicPr>
            <a:picLocks noChangeAspect="1" noChangeArrowheads="1"/>
          </p:cNvPicPr>
          <p:nvPr/>
        </p:nvPicPr>
        <p:blipFill>
          <a:blip r:embed="rId3" cstate="print"/>
          <a:srcRect r="18192"/>
          <a:stretch>
            <a:fillRect/>
          </a:stretch>
        </p:blipFill>
        <p:spPr bwMode="auto">
          <a:xfrm>
            <a:off x="9144000" y="4581128"/>
            <a:ext cx="2690443" cy="1849900"/>
          </a:xfrm>
          <a:prstGeom prst="rect">
            <a:avLst/>
          </a:prstGeom>
          <a:noFill/>
        </p:spPr>
      </p:pic>
      <p:pic>
        <p:nvPicPr>
          <p:cNvPr id="1028" name="Picture 4" descr="C:\Users\ASUS\Desktop\ПМК ноябрь 2023\фото проект ПМК\20231206_1013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24944"/>
            <a:ext cx="2560284" cy="1440160"/>
          </a:xfrm>
          <a:prstGeom prst="rect">
            <a:avLst/>
          </a:prstGeom>
          <a:noFill/>
        </p:spPr>
      </p:pic>
      <p:pic>
        <p:nvPicPr>
          <p:cNvPr id="1029" name="Picture 5" descr="C:\Users\ASUS\Desktop\ПМК ноябрь 2023\фото проект ПМК\20231206_094200.jpg"/>
          <p:cNvPicPr>
            <a:picLocks noChangeAspect="1" noChangeArrowheads="1"/>
          </p:cNvPicPr>
          <p:nvPr/>
        </p:nvPicPr>
        <p:blipFill>
          <a:blip r:embed="rId5" cstate="print"/>
          <a:srcRect b="6897"/>
          <a:stretch>
            <a:fillRect/>
          </a:stretch>
        </p:blipFill>
        <p:spPr bwMode="auto">
          <a:xfrm>
            <a:off x="3203848" y="4581128"/>
            <a:ext cx="3133269" cy="1944216"/>
          </a:xfrm>
          <a:prstGeom prst="rect">
            <a:avLst/>
          </a:prstGeom>
          <a:noFill/>
        </p:spPr>
      </p:pic>
      <p:pic>
        <p:nvPicPr>
          <p:cNvPr id="1030" name="Picture 6" descr="C:\Users\ASUS\Desktop\ПМК ноябрь 2023\фото проект ПМК\20231206_093728.jpg"/>
          <p:cNvPicPr>
            <a:picLocks noChangeAspect="1" noChangeArrowheads="1"/>
          </p:cNvPicPr>
          <p:nvPr/>
        </p:nvPicPr>
        <p:blipFill>
          <a:blip r:embed="rId6" cstate="print"/>
          <a:srcRect t="15094" b="15095"/>
          <a:stretch>
            <a:fillRect/>
          </a:stretch>
        </p:blipFill>
        <p:spPr bwMode="auto">
          <a:xfrm>
            <a:off x="9396536" y="836712"/>
            <a:ext cx="2146739" cy="2664296"/>
          </a:xfrm>
          <a:prstGeom prst="rect">
            <a:avLst/>
          </a:prstGeom>
          <a:noFill/>
        </p:spPr>
      </p:pic>
      <p:pic>
        <p:nvPicPr>
          <p:cNvPr id="8" name="Picture 2" descr="C:\Users\ASUS\Desktop\ПМК ноябрь 2023\фото проект ПМК\20240207_1444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708920"/>
            <a:ext cx="214673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Образовательная деятельность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в режимных моментах</a:t>
            </a:r>
            <a:endParaRPr lang="ru-RU" sz="4000" dirty="0"/>
          </a:p>
        </p:txBody>
      </p:sp>
      <p:pic>
        <p:nvPicPr>
          <p:cNvPr id="1027" name="Picture 3" descr="C:\Users\ASUS\Desktop\ПМК ноябрь 2023\фото проект ПМК\IMG-20240207-WA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038600" cy="3031474"/>
          </a:xfrm>
          <a:prstGeom prst="rect">
            <a:avLst/>
          </a:prstGeom>
          <a:noFill/>
        </p:spPr>
      </p:pic>
      <p:pic>
        <p:nvPicPr>
          <p:cNvPr id="1028" name="Picture 4" descr="C:\Users\ASUS\Desktop\ПМК ноябрь 2023\фото проект ПМК\IMG-20240207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038600" cy="3031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2961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Образовательная деятельность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SUS\Desktop\ПМК ноябрь 2023\фото проект ПМК\20231207_104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049" b="15411"/>
          <a:stretch>
            <a:fillRect/>
          </a:stretch>
        </p:blipFill>
        <p:spPr bwMode="auto">
          <a:xfrm>
            <a:off x="611560" y="3140968"/>
            <a:ext cx="2540114" cy="3456384"/>
          </a:xfrm>
          <a:prstGeom prst="rect">
            <a:avLst/>
          </a:prstGeom>
          <a:noFill/>
        </p:spPr>
      </p:pic>
      <p:pic>
        <p:nvPicPr>
          <p:cNvPr id="2051" name="Picture 3" descr="C:\Users\ASUS\Desktop\ПМК ноябрь 2023\фото проект ПМК\20231207_1107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4834643" cy="271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Экскурсия в ФОК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ASUS\Desktop\ПМК ноябрь 2023\фото проект ПМК\20240117_112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3284985"/>
            <a:ext cx="2664297" cy="2808312"/>
          </a:xfrm>
          <a:prstGeom prst="rect">
            <a:avLst/>
          </a:prstGeom>
          <a:noFill/>
        </p:spPr>
      </p:pic>
      <p:pic>
        <p:nvPicPr>
          <p:cNvPr id="1026" name="Picture 2" descr="C:\Users\ASUS\Desktop\ПМК ноябрь 2023\экскурсия в ФОК\1oQjRQdymFwBTRIoRn8n17058985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Экскурсия в ФОК</a:t>
            </a:r>
            <a:endParaRPr lang="ru-RU" sz="4000" dirty="0"/>
          </a:p>
        </p:txBody>
      </p:sp>
      <p:pic>
        <p:nvPicPr>
          <p:cNvPr id="2050" name="Picture 2" descr="C:\Users\ASUS\Desktop\ПМК ноябрь 2023\экскурсия в ФОК\wTHypyR08RXx32bQWHbP1705898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ASUS\Desktop\ПМК ноябрь 2023\экскурсия в ФОК\Cr7FGH6XnFYhXYTn3BHr1705898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ПМК ноябрь 2023\фото проект ПМК\20240202_1117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1601"/>
          <a:stretch>
            <a:fillRect/>
          </a:stretch>
        </p:blipFill>
        <p:spPr bwMode="auto">
          <a:xfrm>
            <a:off x="323528" y="4005064"/>
            <a:ext cx="3359030" cy="2376264"/>
          </a:xfrm>
          <a:prstGeom prst="rect">
            <a:avLst/>
          </a:prstGeom>
          <a:noFill/>
        </p:spPr>
      </p:pic>
      <p:pic>
        <p:nvPicPr>
          <p:cNvPr id="4099" name="Picture 3" descr="C:\Users\ASUS\Desktop\ПМК ноябрь 2023\фото проект ПМК\IMG-20240205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3034680" cy="227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На прогулке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ASUS\Desktop\ПМК ноябрь 2023\фото проект ПМК\IMG-20240205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315848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003232" cy="57606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Информация для родителей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SUS\Desktop\ПМК ноябрь 2023\фото проект ПМК\20240205_104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767098" cy="3600400"/>
          </a:xfrm>
          <a:prstGeom prst="rect">
            <a:avLst/>
          </a:prstGeom>
          <a:noFill/>
        </p:spPr>
      </p:pic>
      <p:pic>
        <p:nvPicPr>
          <p:cNvPr id="5123" name="Picture 3" descr="C:\Users\ASUS\Desktop\ПМК ноябрь 2023\фото проект ПМК\20240205_104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2815761" cy="3672408"/>
          </a:xfrm>
          <a:prstGeom prst="rect">
            <a:avLst/>
          </a:prstGeom>
          <a:noFill/>
        </p:spPr>
      </p:pic>
      <p:pic>
        <p:nvPicPr>
          <p:cNvPr id="7" name="Picture 2" descr="C:\Users\ASUS\Desktop\ПМК ноябрь 2023\фото проект ПМК\20240205_104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2592288" cy="36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521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Просмотр презентации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беседы о ЗОЖ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SUS\Desktop\ПМК ноябрь 2023\фото проект ПМК\20231207_1028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240" b="9213"/>
          <a:stretch>
            <a:fillRect/>
          </a:stretch>
        </p:blipFill>
        <p:spPr bwMode="auto">
          <a:xfrm>
            <a:off x="461417" y="3068960"/>
            <a:ext cx="3258211" cy="3168352"/>
          </a:xfrm>
          <a:prstGeom prst="rect">
            <a:avLst/>
          </a:prstGeom>
          <a:noFill/>
        </p:spPr>
      </p:pic>
      <p:pic>
        <p:nvPicPr>
          <p:cNvPr id="6147" name="Picture 3" descr="C:\Users\ASUS\Desktop\ПМК ноябрь 2023\фото проект ПМК\20231207_102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35248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ASUS\Desktop\равлечение За здоровьем в дс\IMG-20240208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769" b="7543"/>
          <a:stretch>
            <a:fillRect/>
          </a:stretch>
        </p:blipFill>
        <p:spPr bwMode="auto">
          <a:xfrm>
            <a:off x="3275856" y="4293096"/>
            <a:ext cx="3159808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Физкультурный досуг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«Путешествие в страну Здоровячков»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ASUS\Desktop\равлечение За здоровьем в дс\2leR7oH0Gk2JSRgD5EF31707389619.jpg"/>
          <p:cNvPicPr>
            <a:picLocks noChangeAspect="1" noChangeArrowheads="1"/>
          </p:cNvPicPr>
          <p:nvPr/>
        </p:nvPicPr>
        <p:blipFill>
          <a:blip r:embed="rId3" cstate="print"/>
          <a:srcRect t="17496"/>
          <a:stretch>
            <a:fillRect/>
          </a:stretch>
        </p:blipFill>
        <p:spPr bwMode="auto">
          <a:xfrm rot="21116886">
            <a:off x="306397" y="3031320"/>
            <a:ext cx="3206441" cy="20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ASUS\Desktop\равлечение За здоровьем в дс\IMG-20240208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8791"/>
          <a:stretch>
            <a:fillRect/>
          </a:stretch>
        </p:blipFill>
        <p:spPr bwMode="auto">
          <a:xfrm rot="361283">
            <a:off x="6040846" y="2851311"/>
            <a:ext cx="2823581" cy="206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Физкультурный досуг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«Путешествие в страну Здоровячков» </a:t>
            </a:r>
            <a:endParaRPr lang="ru-RU" sz="2800" dirty="0"/>
          </a:p>
        </p:txBody>
      </p:sp>
      <p:pic>
        <p:nvPicPr>
          <p:cNvPr id="2051" name="Picture 3" descr="C:\Users\ASUS\Desktop\равлечение За здоровьем в дс\8WTEzUidPjhO7Ll4QtWa1707389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466728" cy="2600046"/>
          </a:xfrm>
          <a:prstGeom prst="rect">
            <a:avLst/>
          </a:prstGeom>
          <a:noFill/>
        </p:spPr>
      </p:pic>
      <p:pic>
        <p:nvPicPr>
          <p:cNvPr id="9" name="Picture 3" descr="C:\Users\ASUS\Desktop\равлечение За здоровьем в дс\IMG-20240208-WA0031.jpg"/>
          <p:cNvPicPr>
            <a:picLocks noChangeAspect="1" noChangeArrowheads="1"/>
          </p:cNvPicPr>
          <p:nvPr/>
        </p:nvPicPr>
        <p:blipFill>
          <a:blip r:embed="rId3" cstate="print"/>
          <a:srcRect l="3566" t="21418" r="3718" b="10757"/>
          <a:stretch>
            <a:fillRect/>
          </a:stretch>
        </p:blipFill>
        <p:spPr bwMode="auto">
          <a:xfrm rot="502436">
            <a:off x="5940152" y="2852936"/>
            <a:ext cx="295611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SUS\Desktop\равлечение За здоровьем в дс\IMG-20240208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20930" b="11047"/>
          <a:stretch>
            <a:fillRect/>
          </a:stretch>
        </p:blipFill>
        <p:spPr bwMode="auto">
          <a:xfrm rot="21256725">
            <a:off x="458579" y="2863870"/>
            <a:ext cx="2759807" cy="2503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Паспорт проекта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Проект «За здоровьем в детский сад»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Вид проекта: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физкультурно-оздоровительный, познавательный;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область: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«Физическое развитие», «Познавательное развитие», «Речевое развитие»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Сроки реализации: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26 по 31 января 2024г.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инструктор по физической культуре, педагоги, дети старшей группы,  родители.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Физкультурный досуг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«Путешествие в страну Здоровячков» </a:t>
            </a:r>
            <a:endParaRPr lang="ru-RU" sz="2800" dirty="0"/>
          </a:p>
        </p:txBody>
      </p:sp>
      <p:pic>
        <p:nvPicPr>
          <p:cNvPr id="4098" name="Picture 2" descr="C:\Users\ASUS\Desktop\равлечение За здоровьем в дс\IMG-20240208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520" t="8587" b="5597"/>
          <a:stretch>
            <a:fillRect/>
          </a:stretch>
        </p:blipFill>
        <p:spPr bwMode="auto">
          <a:xfrm>
            <a:off x="1835696" y="2780928"/>
            <a:ext cx="3452192" cy="1944216"/>
          </a:xfrm>
          <a:prstGeom prst="rect">
            <a:avLst/>
          </a:prstGeom>
          <a:noFill/>
        </p:spPr>
      </p:pic>
      <p:pic>
        <p:nvPicPr>
          <p:cNvPr id="8" name="Picture 3" descr="C:\Users\ASUS\Desktop\равлечение За здоровьем в дс\CdFMATCVz5s2Kj0hEH241707389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292" t="32223" r="5605" b="7085"/>
          <a:stretch>
            <a:fillRect/>
          </a:stretch>
        </p:blipFill>
        <p:spPr bwMode="auto">
          <a:xfrm>
            <a:off x="683568" y="4653136"/>
            <a:ext cx="3414376" cy="1998660"/>
          </a:xfrm>
          <a:prstGeom prst="rect">
            <a:avLst/>
          </a:prstGeom>
          <a:noFill/>
        </p:spPr>
      </p:pic>
      <p:pic>
        <p:nvPicPr>
          <p:cNvPr id="12" name="Picture 2" descr="C:\Users\ASUS\Desktop\равлечение За здоровьем в дс\IMG-20240208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77680"/>
            <a:ext cx="3696411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93610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Итоги проекта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7416824" cy="345638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У детей сформированы знания  о ЗОЖ: о пользе закаливания, здорового питания, закреплены знания о правилах гигиены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Расширен словарный запас, развивается внимание и память за счёт бесед, занятий, связанных с ЗОЖ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Развитие ловкости, быстроты, смекалки - использование  их в условиях эмоционального общения со сверстниками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Родители активно участвуют в жизни детей  посредством привлечения их в совместные мероприятия по теме ЗОЖ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538511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за внимание!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Актуальность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80728"/>
            <a:ext cx="6143625" cy="568836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              Проблема здоровья и его сохранения в современном обществе стоит более чем остро. Словосочетания «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технологии» и «формирование здорового образа жизни» заняли прочное место в беседах с родителями и детьми, в планах воспитательной работы педагогов дошкольных учреждений. Первые представления о здоровье и здоровом образе жизни формируются уже в дошкольном возрасте. Именно в этот период идет интенсивное развитие органов, становление функциональных систем организма, закладываются основные черты личности, формируется характер, отношение к себе и к окружающим. В настоящее время задача  сохранения и укрепления  здоровья детей, как физического, так и психического, приобщения его к здоровому образу жизни и овладению современными здоровье сберегающими технологиями в нашем детском саду является одной из значимых и приоритетных. Но проблема по-прежнему остаётся актуальной. Как же нужно воспитывать ребёнка, чтобы он понимал значимость здоровья и умел бережно к нему относиться? Эту задачу взрослым (педагогам и родителям) нужно начинать решать с самых ранних лет жизни ребёнка, решать системно и сообща.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Цель проекта</a:t>
            </a:r>
            <a:endParaRPr lang="ru-RU" sz="4000" dirty="0" smtClean="0">
              <a:solidFill>
                <a:srgbClr val="7030A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Формирование у детей осознанного отношения к своему здоровью, потребности вести здоровый образ жизни. Закрепление знаний о культурно гигиенических навыках. Укрепление взаимоотношений взрослых и детей, привлечение родителей к участию в образовательном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850106"/>
          </a:xfrm>
        </p:spPr>
        <p:txBody>
          <a:bodyPr/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Задачи проекта</a:t>
            </a:r>
            <a:endParaRPr lang="ru-RU" sz="4000" dirty="0" smtClean="0">
              <a:solidFill>
                <a:srgbClr val="7030A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196752"/>
            <a:ext cx="6376193" cy="547233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Образовательные:</a:t>
            </a: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   Формировать начальные представления старших дошкольников о себе, о здоровом образе жизни, о правилах гигиены и охране здоровья, стремление к здоровому образу жизни, признание ребенком ценности здоровья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Закреплять представление о пользе для здоровья прогулок на свежем воздухе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Повышать грамотность родителей в вопросах воспитания и укрепления здоровья дошкольников 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Расширять представления о видах спорта и пользе занятий физкультурой </a:t>
            </a:r>
          </a:p>
          <a:p>
            <a:pPr>
              <a:buNone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Развивающие:</a:t>
            </a: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Создавать развивающую предметную среду в группе, благоприятную атмосферу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 Развивать и совершенствовать двигательные умения и навыки детей; прививать любовь к физическим упражнениям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Формировать  у воспитанников интерес к собственному организму, самочувствию, настроению, связанному с состоянием здоровья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Формировать у родителей и воспитанников ответственность за сохранение и укрепление здоровья </a:t>
            </a:r>
          </a:p>
          <a:p>
            <a:pPr>
              <a:buNone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Воспитательные:</a:t>
            </a: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Воспитывать у детей осознанное отношение к здоровому образу жизни (необходимости  закаляться, заниматься спортом) 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635080" cy="116810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Ожидаемые результаты: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340768"/>
            <a:ext cx="6143625" cy="53283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Times New Roman" pitchFamily="18" charset="0"/>
              </a:rPr>
              <a:t>Дети получат простейшие представления о мероприятиях, направленных на сохранение здоровья (соблюдение режима, правильное питание, чистота тела, спорт)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Times New Roman" pitchFamily="18" charset="0"/>
              </a:rPr>
              <a:t>Повысится речевая активность, активизируется словарь детей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Times New Roman" pitchFamily="18" charset="0"/>
              </a:rPr>
              <a:t>Полученный опыт позволит им избежать несчастных случаев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Times New Roman" pitchFamily="18" charset="0"/>
              </a:rPr>
              <a:t>Приобретённые навыки помогут осознанно выбрать здоровый образ жизни, что позволит снизить заболеваемость детей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Times New Roman" pitchFamily="18" charset="0"/>
              </a:rPr>
              <a:t>Повысится заинтересованность родителей в ведении здорового образа жизни своего и ребёнка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844824"/>
            <a:ext cx="6143625" cy="482426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Организационно-подготовительный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Определение цели и задач проекта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Составление меню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Подбор  методической литературы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Оформление развивающей среды в группе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Оформление центра книги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635080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124744"/>
            <a:ext cx="6664225" cy="532859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Основной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 Чтение художественной литературы о спорте, физкультуре, о здоровом образе жизни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Разучивание поговорок, пословиц, загадок, песен на спортивную тематику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 Рассматривание иллюстраций с изображениями разных видов спорта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 Беседы и занятия с детьми о здоровом образе жизни, о сохранении здоровья, полезной пище и витаминах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Экскурсия в ФОК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Самостоятельная деятельность детей в спортивном центре. На прогулке: игры со снегом, катание на лыжах</a:t>
            </a:r>
          </a:p>
          <a:p>
            <a:pPr>
              <a:buNone/>
            </a:pPr>
            <a:r>
              <a:rPr lang="ru-RU" sz="1800" b="1" dirty="0" smtClean="0"/>
              <a:t>Работа с родителями: </a:t>
            </a:r>
            <a:r>
              <a:rPr lang="ru-RU" sz="1800" dirty="0" smtClean="0"/>
              <a:t>консультации для родителей: «Азбука питания»; «Здоровый образ жизни семьи» - папка – ширма; «Составляющие ЗОЖ», «Спортивный уголок дома», «Здоровье - всему голова» - информационные листы.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72816"/>
            <a:ext cx="6143625" cy="489627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Заключительный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Просмотр презентации «Здоровый образ жизни»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Физкультурный досуг  «Путешествие в страну здоровячков»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</TotalTime>
  <Words>355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лица</vt:lpstr>
      <vt:lpstr>Педагогический проект  «За здоровьем  в детский сад» Инструктор по физической культуре С.Л. Резкова </vt:lpstr>
      <vt:lpstr>Паспорт проекта</vt:lpstr>
      <vt:lpstr>Актуальность</vt:lpstr>
      <vt:lpstr>Цель проекта</vt:lpstr>
      <vt:lpstr> Задачи проекта</vt:lpstr>
      <vt:lpstr>Ожидаемые результаты:  </vt:lpstr>
      <vt:lpstr>Этапы реализации проекта  </vt:lpstr>
      <vt:lpstr>Этапы реализации проекта  </vt:lpstr>
      <vt:lpstr>Этапы реализации проекта  </vt:lpstr>
      <vt:lpstr>Развивающая среда</vt:lpstr>
      <vt:lpstr>Образовательная деятельность  в режимных моментах</vt:lpstr>
      <vt:lpstr>Образовательная деятельность </vt:lpstr>
      <vt:lpstr>Экскурсия в ФОК</vt:lpstr>
      <vt:lpstr>Экскурсия в ФОК</vt:lpstr>
      <vt:lpstr>На прогулке</vt:lpstr>
      <vt:lpstr>Информация для родителей</vt:lpstr>
      <vt:lpstr>Просмотр презентации   беседы о ЗОЖ</vt:lpstr>
      <vt:lpstr>Физкультурный досуг  «Путешествие в страну Здоровячков» </vt:lpstr>
      <vt:lpstr>Физкультурный досуг  «Путешествие в страну Здоровячков» </vt:lpstr>
      <vt:lpstr>Физкультурный досуг  «Путешествие в страну Здоровячков» </vt:lpstr>
      <vt:lpstr>Итоги проекта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ASUS</cp:lastModifiedBy>
  <cp:revision>49</cp:revision>
  <dcterms:created xsi:type="dcterms:W3CDTF">2016-05-11T09:30:30Z</dcterms:created>
  <dcterms:modified xsi:type="dcterms:W3CDTF">2024-02-12T16:22:24Z</dcterms:modified>
</cp:coreProperties>
</file>