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6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22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50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5579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735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9505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61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51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4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22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612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87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11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49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29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74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18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B45DB-694A-4742-81E0-1DE0F255557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7E8DAA-0D7E-40B9-BBB4-3CA3DA03A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45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652" y="2271299"/>
            <a:ext cx="78884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детского экспериментирования в ДОО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64222" y="5842337"/>
            <a:ext cx="33277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МАДОУ №18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Кузнецова Н. 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80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70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831" y="103330"/>
            <a:ext cx="91712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опытно-экспериментальной деятельности в ДОО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7421" y="2190464"/>
            <a:ext cx="2975212" cy="4653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задачи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представление о предметах: их свойствах и качествах.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способности определять взаимосвязи между предметами и явлениями.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умения делать выводы, открытия.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84646" y="2176815"/>
            <a:ext cx="3577988" cy="4653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 задачи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мыслительных способностей: сравнение, сопоставление, систематизация, обобщение, анализ.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мелкой моторики и координации движений.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визуального, слухового, сенсорного восприятия.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внимания и памяти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речевых способностей.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94647" y="2176815"/>
            <a:ext cx="2975212" cy="46538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 задачи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положительной мотивации к самостоятельному экспериментированию.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дружеской атмосферы в группе во время проведения исследований.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умения работать в коллективе, чувства взаимопомощи.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усидчивости и аккуратности.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7421" y="1243476"/>
            <a:ext cx="93214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формирование и расширение представлений у детей об объектах живой и неживой природы через практическое самостоятельное познание. 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9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9684" y="471817"/>
            <a:ext cx="88301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 приёмы опытно-экспериментальной деятельности в ДОУ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2263" y="1409469"/>
            <a:ext cx="932142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Среди приёмов и методов организации опытно-экспериментальной деятельности выделяют более актуальные для использования в дошкольном образовательном учреждении: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2263" y="2898591"/>
            <a:ext cx="932142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Проблемно-поисковый метод.</a:t>
            </a: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Воспитателем создаётся проблемная ситуация, в которой детям предстоит определить требующих решения вопрос, выдвинуть гипотезы по способам решения проблемы, провести опытную деятельность и подвести итоги. Проблемно-поисковый метод является ведущим для современной системы обучения, в нём через оживлённую дискуссию с педагогом у детей возникает мотивация к активному экспериментированию и стремление получить результат.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12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716" y="633063"/>
            <a:ext cx="990827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 за объектом. </a:t>
            </a: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Организованное в помещении или на территории детского сада    восприятие предметов и процессов развивает визуальные и аудиальные способности детей. Исследования, проводимые во время прогулок, погружают ребят в мир природы со всем разнообразием зрительных образов, красок, звуков и запахов. Наблюдение является одной из активных практик опытно-исследовательской деятельности у дошкольников.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716" y="3171041"/>
            <a:ext cx="101129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Опыты и эксперименты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Наряду с игрой, экспериментирование считается ведущей деятельностью. Ставя элементарные опыты над предметами (уронить на пол, попытаться разломить, извлечь звук и проч.), малыши приобретают сведения об их свойствах. Дошкольники с удовольствием участвуют в проведении экспериментов над знакомыми веществами, углубляя свои знания: ставят опыты с водой в жидком и твёрдом состоянии, с песком, камнями, глиной, растениями.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Начинать проводить опыты нужно с детьми младшей группы, побуждая к периоду старшего дошкольного возраста к желанию самостоятельного экспериментирования. Этот метод исследовательской деятельности развивает у детей наблюдательность, активность, самостоятельность, способствует становлению дружеской атмосферы и сплочённости коллектива.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29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49904" y="323714"/>
            <a:ext cx="5507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детского экспериментирования 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6730" y="1869740"/>
            <a:ext cx="4490112" cy="40124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познавательной деятельности детей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иллюстративное (детям известен результат, и опыт подтверждает знакомые факты);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поисковое (результат неизвестен, его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получить опытным путём);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познавательных задач.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16971" y="1869741"/>
            <a:ext cx="4518600" cy="40124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в образовательном цикле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Первичное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Повторное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Заключительное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63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9557" y="174008"/>
            <a:ext cx="4599296" cy="47767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мыслительных операций</a:t>
            </a: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Констатирующее (наблюдение особенностей объекта или явления вне связи с другими объектами или явлениями);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сравнительное (есть возможность увидеть изменение свойств или качеств объекта во время какого-либо процесса);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обобщающее (есть возможность определить закономерность какого-либо процесса, рассмотренного в виде отдельных этапов в предыдущих экспериментах).</a:t>
            </a:r>
          </a:p>
          <a:p>
            <a:pPr algn="just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9557" y="4950725"/>
            <a:ext cx="4599296" cy="17093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способу применения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Демонстрационное</a:t>
            </a:r>
          </a:p>
          <a:p>
            <a:pPr algn="just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ронтальное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12258" y="174008"/>
            <a:ext cx="4392302" cy="64860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опытно-экспериментальной деятельности осуществляется развитие умственных и практических способностей детей.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 процессе исследования задачей было получение новой информации при помощи совершенствования практических навыков, то опытно-экспериментальная деятельность в этом случае носит познавательный характер. 	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новых навыков экспериментирования и обучение работать с различными инструментами осуществляется в рамках исследовательской опытно-экспериментальной деятельности.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322627" y="2562366"/>
            <a:ext cx="1050877" cy="904165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84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10738" y="0"/>
            <a:ext cx="5840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занятий по экспериментированию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4024" y="1241947"/>
            <a:ext cx="3480179" cy="49131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Игры-эксперименты.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Поскольку ведущей деятельностью детей дошкольного возраста является игра, первые опыты и эксперименты проводятся в русле игровой направленности. 	На занятии присутствует сказочный персонаж, который даёт ребятам задания или просит о помощи в проблемной ситуации. Возможно создание игровой ситуации, где дети будут действовать в вымышленных условиях (царство снега и льда, в гостях у Феи воздуха и др.).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17976" y="1255595"/>
            <a:ext cx="3480179" cy="49131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Моделирование.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Знания о свойствах предметов дети могут получить через изучение или построение моделей реально существующих объектов (вулкан, айсберг, полярное сияние).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моделированию в опытно-экспериментальной деятельности способны дети 3–4 лет (например, моделируют вихрь при мощи кусочков бумаги и создания воздушного потока), педагогу важно учитывать возрастные особенности детей, модель должна быть понятной и доступной.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95549" y="461665"/>
            <a:ext cx="3471081" cy="63963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Опыты.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Проведение опытов позволяет в наглядной форме объяснить физические явления на занятиях по окружающему миру. Необходимо провести инструктаж по работе в мини-лаборатории или экспериментированию на рабочем месте, проговорить совместно с воспитанниками правила безопасности. 	Самостоятельное проведение опыта ярче откладывается в памяти ребёнка. 	Дошкольники ставят опыты с водой, воздухом, различными видами почвы, магнитами. Комплексные виды опытов в детском саду обычно направлены на расширение представлений о свойствах почвы, воды, воздуха.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674961" y="559558"/>
            <a:ext cx="518615" cy="57320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917976" y="461665"/>
            <a:ext cx="592405" cy="671099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22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8300" y="103328"/>
            <a:ext cx="80385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экспериментирования оказало влияние на: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38234" y="886378"/>
            <a:ext cx="8038532" cy="20471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уровня развития любознательности; исследовательские умения и навыки детей (видеть и определять проблему, принимать и ставить цель, решать проблемы, анализировать объект или явление, выделять существенные признаки и связи, сопоставлять различные факты, выдвигать различные гипотезы, отбирать средства и материалы для самостоятельной деятельности, осуществлять эксперимент, делать определенные умозаключения и выводы);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38234" y="3201663"/>
            <a:ext cx="8038532" cy="158857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 (обогащение словарного запаса детей различными терминами, закрепление умения грамматически правильно строить свои ответы на вопросы, умение задавать вопросы, следить за логикой своего высказывания, умение строить доказательную речь);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38234" y="4988797"/>
            <a:ext cx="8038532" cy="110003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характеристики (появление инициативы, самостоятельности, умения сотрудничать с другими, потребности отстаивать свою точку зрения, согласовывать её с другими и т. д.);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38234" y="6331716"/>
            <a:ext cx="8038532" cy="42308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детей о неживой природе.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732428" y="1525106"/>
            <a:ext cx="1323833" cy="68238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732429" y="3620700"/>
            <a:ext cx="1323833" cy="68238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766549" y="5052102"/>
            <a:ext cx="1323833" cy="68238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766549" y="6090283"/>
            <a:ext cx="1323833" cy="68238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28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03589" y="2657480"/>
            <a:ext cx="36560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69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408</Words>
  <Application>Microsoft Office PowerPoint</Application>
  <PresentationFormat>Широкоэкранный</PresentationFormat>
  <Paragraphs>180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2022-09-25T10:03:55Z</dcterms:created>
  <dcterms:modified xsi:type="dcterms:W3CDTF">2022-09-25T11:49:31Z</dcterms:modified>
</cp:coreProperties>
</file>