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60" autoAdjust="0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D88E-77FA-46AD-B688-4A5C3CBF6A29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31EA-FBAD-4E30-A5AA-868361C23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884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D88E-77FA-46AD-B688-4A5C3CBF6A29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31EA-FBAD-4E30-A5AA-868361C23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38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D88E-77FA-46AD-B688-4A5C3CBF6A29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31EA-FBAD-4E30-A5AA-868361C23E5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3528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D88E-77FA-46AD-B688-4A5C3CBF6A29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31EA-FBAD-4E30-A5AA-868361C23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344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D88E-77FA-46AD-B688-4A5C3CBF6A29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31EA-FBAD-4E30-A5AA-868361C23E5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7431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D88E-77FA-46AD-B688-4A5C3CBF6A29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31EA-FBAD-4E30-A5AA-868361C23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006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D88E-77FA-46AD-B688-4A5C3CBF6A29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31EA-FBAD-4E30-A5AA-868361C23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347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D88E-77FA-46AD-B688-4A5C3CBF6A29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31EA-FBAD-4E30-A5AA-868361C23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9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D88E-77FA-46AD-B688-4A5C3CBF6A29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31EA-FBAD-4E30-A5AA-868361C23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78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D88E-77FA-46AD-B688-4A5C3CBF6A29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31EA-FBAD-4E30-A5AA-868361C23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54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D88E-77FA-46AD-B688-4A5C3CBF6A29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31EA-FBAD-4E30-A5AA-868361C23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63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D88E-77FA-46AD-B688-4A5C3CBF6A29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31EA-FBAD-4E30-A5AA-868361C23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7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D88E-77FA-46AD-B688-4A5C3CBF6A29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31EA-FBAD-4E30-A5AA-868361C23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48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D88E-77FA-46AD-B688-4A5C3CBF6A29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31EA-FBAD-4E30-A5AA-868361C23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84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D88E-77FA-46AD-B688-4A5C3CBF6A29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31EA-FBAD-4E30-A5AA-868361C23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27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D88E-77FA-46AD-B688-4A5C3CBF6A29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31EA-FBAD-4E30-A5AA-868361C23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26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0D88E-77FA-46AD-B688-4A5C3CBF6A29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68631EA-FBAD-4E30-A5AA-868361C23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68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6914" y="2047166"/>
            <a:ext cx="7847463" cy="15831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4: «Фиксация результатов экспериментальной деятельности у детей дошкольного возраста»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91309" y="5668557"/>
            <a:ext cx="3134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МАДОУ №18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Кузнецова Н. 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45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9809" y="1425138"/>
            <a:ext cx="1053607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Заключительным этапом эксперимента является подведение итогов и формулирование выводов. 	Фиксация результатов практического исследования или наблюдения является обязательным этапом опытно-экспериментальной деятельности. </a:t>
            </a:r>
          </a:p>
          <a:p>
            <a:pPr algn="just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Приучать детей к фиксированию нужно постепенно, поскольку этот вид работы считается сложным для дошкольников. 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55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75" y="163773"/>
            <a:ext cx="8925636" cy="66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8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894" y="292421"/>
            <a:ext cx="1066345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фиксации в разных возрастных группах: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раннего возраста 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готовые формы (предполагают выбор одного варианта из нескольких предложенных):</a:t>
            </a:r>
          </a:p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8055" y="2527318"/>
            <a:ext cx="2647666" cy="16104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36441" y="2471493"/>
            <a:ext cx="2647666" cy="16104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</a:t>
            </a:r>
          </a:p>
          <a:p>
            <a:pPr algn="ctr"/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61679" y="4647063"/>
            <a:ext cx="2647666" cy="1610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Объемное изображение предмета или игрушка 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32777" y="4647063"/>
            <a:ext cx="2824675" cy="18440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циферблаты с кармашками для эталонных изображений и стрелкой.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71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39908"/>
            <a:ext cx="103770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дошкольный возраст.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обавляются схематические зарисовки, которые предполагают отражение в рисунке не всех, а только наиболее важных деталей, которые сильнее меняются в ходе эксперимента.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1222" t="10080" r="9943" b="12327"/>
          <a:stretch/>
        </p:blipFill>
        <p:spPr>
          <a:xfrm>
            <a:off x="827809" y="2994453"/>
            <a:ext cx="4966854" cy="3661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561" y="2994453"/>
            <a:ext cx="5086621" cy="3814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241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8671"/>
            <a:ext cx="10058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и подготовительная группа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использовать весь спектр способов фиксации.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127" y="1579419"/>
            <a:ext cx="3214254" cy="12746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календари природы и дневниках наблюдений.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126" y="4253346"/>
            <a:ext cx="3262747" cy="10113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условных знаков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34691" y="1579420"/>
            <a:ext cx="3061855" cy="12746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Обведение объектов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126" y="3034145"/>
            <a:ext cx="3214255" cy="9282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Зарисовывание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объекта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34690" y="3034145"/>
            <a:ext cx="3061855" cy="9282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линейных объектов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34689" y="4253346"/>
            <a:ext cx="3061855" cy="10113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Фотофиксация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96935" y="5432001"/>
            <a:ext cx="4537362" cy="12617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оттенков окраски изучаемых объектов с помощью эталонных образцов.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52854" y="3021312"/>
            <a:ext cx="3061855" cy="10113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Письменные способы фиксации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04360" y="4253346"/>
            <a:ext cx="3061855" cy="101138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ребенком.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04360" y="1579419"/>
            <a:ext cx="3061855" cy="12746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Фиксация натуральных объектов</a:t>
            </a:r>
          </a:p>
        </p:txBody>
      </p:sp>
    </p:spTree>
    <p:extLst>
      <p:ext uri="{BB962C8B-B14F-4D97-AF65-F5344CB8AC3E}">
        <p14:creationId xmlns:p14="http://schemas.microsoft.com/office/powerpoint/2010/main" val="270145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5055" y="2133600"/>
            <a:ext cx="7093527" cy="18010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</TotalTime>
  <Words>144</Words>
  <Application>Microsoft Office PowerPoint</Application>
  <PresentationFormat>Широкоэкранный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2023-03-25T09:24:17Z</dcterms:created>
  <dcterms:modified xsi:type="dcterms:W3CDTF">2023-03-25T10:14:32Z</dcterms:modified>
</cp:coreProperties>
</file>