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69" r:id="rId5"/>
    <p:sldId id="270" r:id="rId6"/>
    <p:sldId id="259" r:id="rId7"/>
    <p:sldId id="266" r:id="rId8"/>
    <p:sldId id="268" r:id="rId9"/>
    <p:sldId id="260" r:id="rId10"/>
    <p:sldId id="261" r:id="rId11"/>
    <p:sldId id="271" r:id="rId12"/>
    <p:sldId id="262" r:id="rId13"/>
    <p:sldId id="263" r:id="rId14"/>
    <p:sldId id="264" r:id="rId15"/>
    <p:sldId id="265" r:id="rId16"/>
    <p:sldId id="267" r:id="rId17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89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tags" Target="tags/tag1.xml" /><Relationship Id="rId19" Type="http://schemas.openxmlformats.org/officeDocument/2006/relationships/presProps" Target="presProps.xml" /><Relationship Id="rId2" Type="http://schemas.openxmlformats.org/officeDocument/2006/relationships/slide" Target="slides/slide1.xml" /><Relationship Id="rId20" Type="http://schemas.openxmlformats.org/officeDocument/2006/relationships/viewProps" Target="viewProps.xml" /><Relationship Id="rId21" Type="http://schemas.openxmlformats.org/officeDocument/2006/relationships/theme" Target="theme/theme1.xml" /><Relationship Id="rId22" Type="http://schemas.openxmlformats.org/officeDocument/2006/relationships/tableStyles" Target="tableStyles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99298BE-0BE3-BA93-43CA-6F5996AB6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5FBB6-01B5-4BD8-B8DB-2B34A691921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4C51EF1-EB6E-1337-DC6A-C89AF52C0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5F218BF-B83E-BC58-8464-48022DF2E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2B065-63BF-47F1-9419-2FEF808FF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542303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66990A-4D7C-3E2E-05EC-B330717B4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AB0C748-D3FA-3FF1-8BC4-BFB8A2617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67992C-CC99-D21A-6A92-6AF3653307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5FBB6-01B5-4BD8-B8DB-2B34A6919214}" type="datetimeFigureOut">
              <a:rPr lang="en-US" smtClean="0"/>
              <a:t>9/28/2025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D9F02D-377D-C07C-977B-CF4BB0E73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F86E37-EE1A-D130-E8AA-9645CA00BE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2B065-63BF-47F1-9419-2FEF808FF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94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2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3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4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5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6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8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3CAA3BF-AA51-149D-8CB2-0E5DF3B38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840" y="0"/>
            <a:ext cx="11707123" cy="704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010752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80907BD-5E0C-D150-4852-F552C6FE0B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021" y="0"/>
            <a:ext cx="1146595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300694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801C2A9-8337-AF53-BEDB-B66738BC09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59" t="68" r="1714" b="1999"/>
          <a:stretch>
            <a:fillRect/>
          </a:stretch>
        </p:blipFill>
        <p:spPr>
          <a:xfrm>
            <a:off x="685799" y="68580"/>
            <a:ext cx="10820401" cy="6720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959357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D3B626D-5AD0-768B-77FE-24C0DA2E3E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1" y="49401"/>
            <a:ext cx="11175808" cy="6808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80613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F71247-86B7-A48F-029D-52E81A661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-38660"/>
            <a:ext cx="11851244" cy="689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266403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FBC8D1-139C-3C90-6181-50590FAEF3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" y="7472"/>
            <a:ext cx="11930692" cy="6850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129318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AFB09F9-4E55-1B99-E45C-230D263C0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79" y="-7973"/>
            <a:ext cx="11355855" cy="686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221470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A0BC3EF-B3AB-7488-12E0-8366D6BD38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-34996"/>
            <a:ext cx="10947699" cy="689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12005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BB585B3-E7F9-4F40-606A-CEA7A9A49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00592"/>
            <a:ext cx="11076730" cy="675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90911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440955-9593-41FB-56DF-A0966F59DE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050" y="0"/>
            <a:ext cx="106299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023578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7E4BD00-F718-A4F8-4EDC-D35910C7F4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19" y="-67214"/>
            <a:ext cx="10625827" cy="6925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2032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90E3772-282D-371C-477C-5795141BF6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6652" y="0"/>
            <a:ext cx="12285304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431608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89D56EC-872C-19D6-8FE9-F4F8A73CBC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304" y="106680"/>
            <a:ext cx="11369040" cy="675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63648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F86F173-EF7D-EFF9-BEB9-D99B8F44C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7824" y="0"/>
            <a:ext cx="1238764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937895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9A2056-5FA4-997A-8C44-F0D300C85D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82" y="0"/>
            <a:ext cx="11260235" cy="686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61101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5BC0AB1-69CB-B915-CC95-F9345AFCF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-11462"/>
            <a:ext cx="10984951" cy="686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4177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Широкоэкранный</PresentationFormat>
  <Paragraphs>0</Paragraphs>
  <Slides>16</Slides>
  <Notes>0</Notes>
  <TotalTime>42</TotalTime>
  <HiddenSlides>0</HiddenSlides>
  <MMClips>0</MMClips>
  <ScaleCrop>0</ScaleCrop>
  <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baseType="lpstr" size="20">
      <vt:lpstr>Arial</vt:lpstr>
      <vt:lpstr>Calibri Light</vt:lpstr>
      <vt:lpstr>Calibri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Наталья Кузнецова</dc:creator>
  <cp:lastModifiedBy>Наталья Кузнецова</cp:lastModifiedBy>
  <cp:revision>2</cp:revision>
  <dcterms:created xsi:type="dcterms:W3CDTF">2025-09-28T07:14:59Z</dcterms:created>
  <dcterms:modified xsi:type="dcterms:W3CDTF">2025-09-28T08:14:18Z</dcterms:modified>
</cp:coreProperties>
</file>