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4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8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71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3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98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2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9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4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4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5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98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3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7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2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F06D-99BE-4994-A8D8-92C7B1E0D812}" type="datetimeFigureOut">
              <a:rPr lang="ru-RU" smtClean="0"/>
              <a:t>26.11.2022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739FB4-C4D2-418C-BE4D-840F32B8C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352" y="2006220"/>
            <a:ext cx="6332559" cy="16513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Примеры оформления центров экспериментирования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57564" y="5737830"/>
            <a:ext cx="3134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№18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Н. 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4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651" t="19916" r="9896" b="14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0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585" t="20272" r="9856" b="14099"/>
          <a:stretch/>
        </p:blipFill>
        <p:spPr>
          <a:xfrm>
            <a:off x="0" y="22952"/>
            <a:ext cx="12192000" cy="683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756" t="19916" r="9791" b="14226"/>
          <a:stretch/>
        </p:blipFill>
        <p:spPr>
          <a:xfrm>
            <a:off x="0" y="0"/>
            <a:ext cx="12192000" cy="689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5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918" t="19543" r="9790" b="13854"/>
          <a:stretch/>
        </p:blipFill>
        <p:spPr>
          <a:xfrm>
            <a:off x="0" y="-1"/>
            <a:ext cx="12192000" cy="68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125" t="18842" r="9267" b="14552"/>
          <a:stretch/>
        </p:blipFill>
        <p:spPr>
          <a:xfrm>
            <a:off x="0" y="3599"/>
            <a:ext cx="12192000" cy="68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2258" y="2866031"/>
            <a:ext cx="7315200" cy="1733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рада, если данная информация будет кому – то полезна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118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30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Monotype Corsiva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2022-11-26T13:17:07Z</dcterms:created>
  <dcterms:modified xsi:type="dcterms:W3CDTF">2022-11-26T15:02:09Z</dcterms:modified>
</cp:coreProperties>
</file>