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3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Блок-схема: альтернативный процесс 19"/>
          <p:cNvSpPr/>
          <p:nvPr/>
        </p:nvSpPr>
        <p:spPr>
          <a:xfrm>
            <a:off x="500034" y="500042"/>
            <a:ext cx="8143875" cy="45720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УЗНАЛИ, ЧЕМУ НАУЧИЛИСЬ ВО 2 КЛАССЕ.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СКАЗКА КОЛОБОК.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Box 20"/>
          <p:cNvSpPr txBox="1">
            <a:spLocks noChangeArrowheads="1"/>
          </p:cNvSpPr>
          <p:nvPr/>
        </p:nvSpPr>
        <p:spPr bwMode="auto">
          <a:xfrm>
            <a:off x="785813" y="642938"/>
            <a:ext cx="7572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85992"/>
            <a:ext cx="4286280" cy="254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571868" y="5286388"/>
            <a:ext cx="5072098" cy="1357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выполнила: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Никитина Наталья Сергеевна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СОШ № 6 города Карпинска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34"/>
          <p:cNvGrpSpPr>
            <a:grpSpLocks/>
          </p:cNvGrpSpPr>
          <p:nvPr/>
        </p:nvGrpSpPr>
        <p:grpSpPr bwMode="auto">
          <a:xfrm>
            <a:off x="214313" y="5572125"/>
            <a:ext cx="3428993" cy="1131888"/>
            <a:chOff x="428596" y="4714884"/>
            <a:chExt cx="8501090" cy="2061083"/>
          </a:xfrm>
        </p:grpSpPr>
        <p:pic>
          <p:nvPicPr>
            <p:cNvPr id="23" name="Рисунок 26" descr="паровоз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E9E7E8"/>
                </a:clrFrom>
                <a:clrTo>
                  <a:srgbClr val="E9E7E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99622" y="5072074"/>
              <a:ext cx="2530064" cy="16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Рисунок 27" descr="линейка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426541">
              <a:off x="1862434" y="6059152"/>
              <a:ext cx="442915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" name="Группа 19"/>
            <p:cNvGrpSpPr>
              <a:grpSpLocks/>
            </p:cNvGrpSpPr>
            <p:nvPr/>
          </p:nvGrpSpPr>
          <p:grpSpPr bwMode="auto">
            <a:xfrm>
              <a:off x="428596" y="4714883"/>
              <a:ext cx="1784501" cy="2003268"/>
              <a:chOff x="214282" y="3714752"/>
              <a:chExt cx="2426921" cy="3004049"/>
            </a:xfrm>
          </p:grpSpPr>
          <p:sp>
            <p:nvSpPr>
              <p:cNvPr id="27" name="Цилиндр 26"/>
              <p:cNvSpPr/>
              <p:nvPr/>
            </p:nvSpPr>
            <p:spPr>
              <a:xfrm>
                <a:off x="214282" y="3714752"/>
                <a:ext cx="1426903" cy="2860998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28" name="Группа 18"/>
              <p:cNvGrpSpPr>
                <a:grpSpLocks/>
              </p:cNvGrpSpPr>
              <p:nvPr/>
            </p:nvGrpSpPr>
            <p:grpSpPr bwMode="auto">
              <a:xfrm>
                <a:off x="1427740" y="4785458"/>
                <a:ext cx="1213463" cy="1790291"/>
                <a:chOff x="4070310" y="1141809"/>
                <a:chExt cx="1998645" cy="2434796"/>
              </a:xfrm>
            </p:grpSpPr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rot="16200000" flipH="1">
                  <a:off x="4031266" y="2040205"/>
                  <a:ext cx="2434793" cy="63800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rot="5400000">
                  <a:off x="3497770" y="1714351"/>
                  <a:ext cx="2004432" cy="85935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4070310" y="3146242"/>
                  <a:ext cx="1497354" cy="43036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 rot="16200000" flipH="1">
                  <a:off x="4712276" y="1359195"/>
                  <a:ext cx="1574066" cy="113929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 rot="5400000">
                  <a:off x="5387944" y="2895597"/>
                  <a:ext cx="860726" cy="50129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Куб 4"/>
              <p:cNvSpPr/>
              <p:nvPr/>
            </p:nvSpPr>
            <p:spPr>
              <a:xfrm>
                <a:off x="858561" y="5717450"/>
                <a:ext cx="996066" cy="1001351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26" name="Рисунок 29" descr="циркуль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740324">
              <a:off x="2785974" y="5368374"/>
              <a:ext cx="110067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1000100" y="500042"/>
            <a:ext cx="7143750" cy="55721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214313" y="5572125"/>
            <a:ext cx="4643437" cy="1131888"/>
            <a:chOff x="428596" y="4714884"/>
            <a:chExt cx="8501090" cy="2061083"/>
          </a:xfrm>
        </p:grpSpPr>
        <p:pic>
          <p:nvPicPr>
            <p:cNvPr id="2054" name="Рисунок 26" descr="паровоз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9E7E8"/>
                </a:clrFrom>
                <a:clrTo>
                  <a:srgbClr val="E9E7E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99622" y="5072074"/>
              <a:ext cx="2530064" cy="16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Рисунок 27" descr="линейка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26541">
              <a:off x="1862434" y="6059152"/>
              <a:ext cx="442915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>
              <a:off x="428596" y="4714884"/>
              <a:ext cx="1785950" cy="2001970"/>
              <a:chOff x="214282" y="3714752"/>
              <a:chExt cx="2428892" cy="3002102"/>
            </a:xfrm>
          </p:grpSpPr>
          <p:sp>
            <p:nvSpPr>
              <p:cNvPr id="6" name="Цилиндр 5"/>
              <p:cNvSpPr/>
              <p:nvPr/>
            </p:nvSpPr>
            <p:spPr>
              <a:xfrm>
                <a:off x="214282" y="3714752"/>
                <a:ext cx="1426903" cy="2860998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7" name="Группа 18"/>
              <p:cNvGrpSpPr>
                <a:grpSpLocks/>
              </p:cNvGrpSpPr>
              <p:nvPr/>
            </p:nvGrpSpPr>
            <p:grpSpPr bwMode="auto">
              <a:xfrm>
                <a:off x="1428728" y="4786322"/>
                <a:ext cx="1214446" cy="1785950"/>
                <a:chOff x="4071934" y="1142984"/>
                <a:chExt cx="2000264" cy="2428892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rot="16200000" flipH="1">
                  <a:off x="4031266" y="2040205"/>
                  <a:ext cx="2434793" cy="63800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>
                  <a:off x="3497770" y="1714351"/>
                  <a:ext cx="2004432" cy="85935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070310" y="3146242"/>
                  <a:ext cx="1497354" cy="43036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6200000" flipH="1">
                  <a:off x="4712276" y="1359195"/>
                  <a:ext cx="1574066" cy="113929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>
                  <a:off x="5387944" y="2895597"/>
                  <a:ext cx="860726" cy="50129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Куб 4"/>
              <p:cNvSpPr/>
              <p:nvPr/>
            </p:nvSpPr>
            <p:spPr>
              <a:xfrm>
                <a:off x="858561" y="5717450"/>
                <a:ext cx="996066" cy="1001351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2057" name="Рисунок 29" descr="циркуль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740324">
              <a:off x="2785974" y="5368374"/>
              <a:ext cx="110067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Рисунок 1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643050"/>
            <a:ext cx="6929486" cy="344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1000100" y="500042"/>
            <a:ext cx="7143750" cy="55721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214313" y="5572125"/>
            <a:ext cx="4643437" cy="1131888"/>
            <a:chOff x="428596" y="4714884"/>
            <a:chExt cx="8501090" cy="2061083"/>
          </a:xfrm>
        </p:grpSpPr>
        <p:pic>
          <p:nvPicPr>
            <p:cNvPr id="2054" name="Рисунок 26" descr="паровоз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9E7E8"/>
                </a:clrFrom>
                <a:clrTo>
                  <a:srgbClr val="E9E7E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99622" y="5072074"/>
              <a:ext cx="2530064" cy="16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Рисунок 27" descr="линейка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26541">
              <a:off x="1862434" y="6059152"/>
              <a:ext cx="442915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>
              <a:off x="428596" y="4714884"/>
              <a:ext cx="1785950" cy="2001970"/>
              <a:chOff x="214282" y="3714752"/>
              <a:chExt cx="2428892" cy="3002102"/>
            </a:xfrm>
          </p:grpSpPr>
          <p:sp>
            <p:nvSpPr>
              <p:cNvPr id="6" name="Цилиндр 5"/>
              <p:cNvSpPr/>
              <p:nvPr/>
            </p:nvSpPr>
            <p:spPr>
              <a:xfrm>
                <a:off x="214282" y="3714752"/>
                <a:ext cx="1426903" cy="2860998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7" name="Группа 18"/>
              <p:cNvGrpSpPr>
                <a:grpSpLocks/>
              </p:cNvGrpSpPr>
              <p:nvPr/>
            </p:nvGrpSpPr>
            <p:grpSpPr bwMode="auto">
              <a:xfrm>
                <a:off x="1428728" y="4786322"/>
                <a:ext cx="1214446" cy="1785950"/>
                <a:chOff x="4071934" y="1142984"/>
                <a:chExt cx="2000264" cy="2428892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rot="16200000" flipH="1">
                  <a:off x="4031266" y="2040205"/>
                  <a:ext cx="2434793" cy="63800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>
                  <a:off x="3497770" y="1714351"/>
                  <a:ext cx="2004432" cy="85935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070310" y="3146242"/>
                  <a:ext cx="1497354" cy="43036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6200000" flipH="1">
                  <a:off x="4712276" y="1359195"/>
                  <a:ext cx="1574066" cy="113929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>
                  <a:off x="5387944" y="2895597"/>
                  <a:ext cx="860726" cy="50129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Куб 4"/>
              <p:cNvSpPr/>
              <p:nvPr/>
            </p:nvSpPr>
            <p:spPr>
              <a:xfrm>
                <a:off x="858561" y="5717450"/>
                <a:ext cx="996066" cy="1001351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2057" name="Рисунок 29" descr="циркуль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740324">
              <a:off x="2785974" y="5368374"/>
              <a:ext cx="110067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Содержимое 26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ФИЗМИНУТКА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Дальше катится дружок,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Страшен стал ему лесок.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случайно не заснуть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Надо малость отдохнуть.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тут думать и гадать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Стал он елочки считать.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елочек зеленых?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Раз, два, три. (руки вверх, в стороны, вниз)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сделали наклонов?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Раз, два, три, четыре (наклоны вперед и назад)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встретилось зверьков?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Раз, два. (наклоны головой вправо и влево)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сделали прыжков?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Раз, два, три, четыре, пять. ( прыжки)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1000100" y="571480"/>
            <a:ext cx="7143750" cy="55721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214313" y="5572125"/>
            <a:ext cx="4643437" cy="1131888"/>
            <a:chOff x="428596" y="4714884"/>
            <a:chExt cx="8501090" cy="2061083"/>
          </a:xfrm>
        </p:grpSpPr>
        <p:pic>
          <p:nvPicPr>
            <p:cNvPr id="2054" name="Рисунок 26" descr="паровоз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9E7E8"/>
                </a:clrFrom>
                <a:clrTo>
                  <a:srgbClr val="E9E7E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99622" y="5072074"/>
              <a:ext cx="2530064" cy="16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Рисунок 27" descr="линейка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26541">
              <a:off x="1862434" y="6059152"/>
              <a:ext cx="442915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>
              <a:off x="428596" y="4714884"/>
              <a:ext cx="1785950" cy="2001970"/>
              <a:chOff x="214282" y="3714752"/>
              <a:chExt cx="2428892" cy="3002102"/>
            </a:xfrm>
          </p:grpSpPr>
          <p:sp>
            <p:nvSpPr>
              <p:cNvPr id="6" name="Цилиндр 5"/>
              <p:cNvSpPr/>
              <p:nvPr/>
            </p:nvSpPr>
            <p:spPr>
              <a:xfrm>
                <a:off x="214282" y="3714752"/>
                <a:ext cx="1426903" cy="2860998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7" name="Группа 18"/>
              <p:cNvGrpSpPr>
                <a:grpSpLocks/>
              </p:cNvGrpSpPr>
              <p:nvPr/>
            </p:nvGrpSpPr>
            <p:grpSpPr bwMode="auto">
              <a:xfrm>
                <a:off x="1428728" y="4786322"/>
                <a:ext cx="1214446" cy="1785950"/>
                <a:chOff x="4071934" y="1142984"/>
                <a:chExt cx="2000264" cy="2428892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rot="16200000" flipH="1">
                  <a:off x="4031266" y="2040205"/>
                  <a:ext cx="2434793" cy="63800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>
                  <a:off x="3497770" y="1714351"/>
                  <a:ext cx="2004432" cy="85935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070310" y="3146242"/>
                  <a:ext cx="1497354" cy="43036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6200000" flipH="1">
                  <a:off x="4712276" y="1359195"/>
                  <a:ext cx="1574066" cy="113929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>
                  <a:off x="5387944" y="2895597"/>
                  <a:ext cx="860726" cy="50129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Куб 4"/>
              <p:cNvSpPr/>
              <p:nvPr/>
            </p:nvSpPr>
            <p:spPr>
              <a:xfrm>
                <a:off x="858561" y="5717450"/>
                <a:ext cx="996066" cy="1001351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2057" name="Рисунок 29" descr="циркуль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740324">
              <a:off x="2785974" y="5368374"/>
              <a:ext cx="110067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Овальная выноска 19"/>
          <p:cNvSpPr/>
          <p:nvPr/>
        </p:nvSpPr>
        <p:spPr>
          <a:xfrm rot="229232">
            <a:off x="3535789" y="659408"/>
            <a:ext cx="4343295" cy="262781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 я , где мед лежит, -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мост мой путь несется,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построй мне этот мостик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пойдешь к девчонке в гости.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Расположите выражения в порядке возрастания.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214422"/>
            <a:ext cx="2357454" cy="443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928926" y="3857628"/>
            <a:ext cx="3714776" cy="2000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endParaRPr lang="ru-RU" dirty="0"/>
          </a:p>
        </p:txBody>
      </p:sp>
      <p:pic>
        <p:nvPicPr>
          <p:cNvPr id="23" name="Picture 2" descr="http://img.ugugu.ru/img/824385/kolob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286256"/>
            <a:ext cx="127431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1000100" y="571480"/>
            <a:ext cx="7143750" cy="55721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214313" y="5572125"/>
            <a:ext cx="4643437" cy="1131888"/>
            <a:chOff x="428596" y="4714884"/>
            <a:chExt cx="8501090" cy="2061083"/>
          </a:xfrm>
        </p:grpSpPr>
        <p:pic>
          <p:nvPicPr>
            <p:cNvPr id="2054" name="Рисунок 26" descr="паровоз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9E7E8"/>
                </a:clrFrom>
                <a:clrTo>
                  <a:srgbClr val="E9E7E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99622" y="5072074"/>
              <a:ext cx="2530064" cy="16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Рисунок 27" descr="линейка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26541">
              <a:off x="1862434" y="6059152"/>
              <a:ext cx="442915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>
              <a:off x="428596" y="4714884"/>
              <a:ext cx="1785950" cy="2001970"/>
              <a:chOff x="214282" y="3714752"/>
              <a:chExt cx="2428892" cy="3002102"/>
            </a:xfrm>
          </p:grpSpPr>
          <p:sp>
            <p:nvSpPr>
              <p:cNvPr id="6" name="Цилиндр 5"/>
              <p:cNvSpPr/>
              <p:nvPr/>
            </p:nvSpPr>
            <p:spPr>
              <a:xfrm>
                <a:off x="214282" y="3714752"/>
                <a:ext cx="1426903" cy="2860998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7" name="Группа 18"/>
              <p:cNvGrpSpPr>
                <a:grpSpLocks/>
              </p:cNvGrpSpPr>
              <p:nvPr/>
            </p:nvGrpSpPr>
            <p:grpSpPr bwMode="auto">
              <a:xfrm>
                <a:off x="1428728" y="4786322"/>
                <a:ext cx="1214446" cy="1785950"/>
                <a:chOff x="4071934" y="1142984"/>
                <a:chExt cx="2000264" cy="2428892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rot="16200000" flipH="1">
                  <a:off x="4031266" y="2040205"/>
                  <a:ext cx="2434793" cy="63800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>
                  <a:off x="3497770" y="1714351"/>
                  <a:ext cx="2004432" cy="85935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070310" y="3146242"/>
                  <a:ext cx="1497354" cy="43036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6200000" flipH="1">
                  <a:off x="4712276" y="1359195"/>
                  <a:ext cx="1574066" cy="113929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>
                  <a:off x="5387944" y="2895597"/>
                  <a:ext cx="860726" cy="50129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Куб 4"/>
              <p:cNvSpPr/>
              <p:nvPr/>
            </p:nvSpPr>
            <p:spPr>
              <a:xfrm>
                <a:off x="858561" y="5717450"/>
                <a:ext cx="996066" cy="1001351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2057" name="Рисунок 29" descr="циркуль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740324">
              <a:off x="2785974" y="5368374"/>
              <a:ext cx="110067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Овальная выноска 19"/>
          <p:cNvSpPr/>
          <p:nvPr/>
        </p:nvSpPr>
        <p:spPr>
          <a:xfrm rot="229232">
            <a:off x="3528816" y="659175"/>
            <a:ext cx="4343295" cy="283713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Лиса учила своих малышей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Ловить под кустами веселых мышей.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Мыши услышали злую лису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спрятались все под елью в лесу.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Мышек же было всего только 5.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каждой мамаши по 9 мышат.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сколько скажите мышей ?</a:t>
            </a:r>
            <a:r>
              <a:rPr lang="ru-RU" sz="1400" dirty="0" smtClean="0"/>
              <a:t>и </a:t>
            </a:r>
            <a:r>
              <a:rPr lang="ru-RU" sz="1600" i="1" dirty="0" smtClean="0"/>
              <a:t>мышат</a:t>
            </a:r>
            <a:br>
              <a:rPr lang="ru-RU" sz="1600" i="1" dirty="0" smtClean="0"/>
            </a:br>
            <a:r>
              <a:rPr lang="ru-RU" sz="1600" i="1" dirty="0" smtClean="0"/>
              <a:t>Тихо под елью тенистой сидят?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285860"/>
            <a:ext cx="2214578" cy="438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://img.ugugu.ru/img/824385/kolob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214818"/>
            <a:ext cx="127431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1000100" y="500042"/>
            <a:ext cx="7143750" cy="55721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214313" y="5572125"/>
            <a:ext cx="4643437" cy="1131888"/>
            <a:chOff x="428596" y="4714884"/>
            <a:chExt cx="8501090" cy="2061083"/>
          </a:xfrm>
        </p:grpSpPr>
        <p:pic>
          <p:nvPicPr>
            <p:cNvPr id="2054" name="Рисунок 26" descr="паровоз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9E7E8"/>
                </a:clrFrom>
                <a:clrTo>
                  <a:srgbClr val="E9E7E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99622" y="5072074"/>
              <a:ext cx="2530064" cy="16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Рисунок 27" descr="линейка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26541">
              <a:off x="1862434" y="6059152"/>
              <a:ext cx="442915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>
              <a:off x="428596" y="4714884"/>
              <a:ext cx="1785950" cy="2001970"/>
              <a:chOff x="214282" y="3714752"/>
              <a:chExt cx="2428892" cy="3002102"/>
            </a:xfrm>
          </p:grpSpPr>
          <p:sp>
            <p:nvSpPr>
              <p:cNvPr id="6" name="Цилиндр 5"/>
              <p:cNvSpPr/>
              <p:nvPr/>
            </p:nvSpPr>
            <p:spPr>
              <a:xfrm>
                <a:off x="214282" y="3714752"/>
                <a:ext cx="1426903" cy="2860998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7" name="Группа 18"/>
              <p:cNvGrpSpPr>
                <a:grpSpLocks/>
              </p:cNvGrpSpPr>
              <p:nvPr/>
            </p:nvGrpSpPr>
            <p:grpSpPr bwMode="auto">
              <a:xfrm>
                <a:off x="1428728" y="4786322"/>
                <a:ext cx="1214446" cy="1785950"/>
                <a:chOff x="4071934" y="1142984"/>
                <a:chExt cx="2000264" cy="2428892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rot="16200000" flipH="1">
                  <a:off x="4031266" y="2040205"/>
                  <a:ext cx="2434793" cy="63800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>
                  <a:off x="3497770" y="1714351"/>
                  <a:ext cx="2004432" cy="85935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070310" y="3146242"/>
                  <a:ext cx="1497354" cy="43036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6200000" flipH="1">
                  <a:off x="4712276" y="1359195"/>
                  <a:ext cx="1574066" cy="113929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>
                  <a:off x="5387944" y="2895597"/>
                  <a:ext cx="860726" cy="50129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Куб 4"/>
              <p:cNvSpPr/>
              <p:nvPr/>
            </p:nvSpPr>
            <p:spPr>
              <a:xfrm>
                <a:off x="858561" y="5717450"/>
                <a:ext cx="996066" cy="1001351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2057" name="Рисунок 29" descr="циркуль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740324">
              <a:off x="2785974" y="5368374"/>
              <a:ext cx="110067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4" name="Picture 2" descr="http://img.ugugu.ru/img/824385/kolob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857628"/>
            <a:ext cx="1274311" cy="1285884"/>
          </a:xfrm>
          <a:prstGeom prst="rect">
            <a:avLst/>
          </a:prstGeom>
          <a:noFill/>
        </p:spPr>
      </p:pic>
      <p:pic>
        <p:nvPicPr>
          <p:cNvPr id="19" name="Рисунок 1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714356"/>
            <a:ext cx="2643206" cy="44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" y="0"/>
            <a:ext cx="91523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214313" y="4429132"/>
            <a:ext cx="8215339" cy="2274881"/>
            <a:chOff x="428596" y="4714884"/>
            <a:chExt cx="8501090" cy="2061083"/>
          </a:xfrm>
        </p:grpSpPr>
        <p:pic>
          <p:nvPicPr>
            <p:cNvPr id="2054" name="Рисунок 26" descr="паровоз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9E7E8"/>
                </a:clrFrom>
                <a:clrTo>
                  <a:srgbClr val="E9E7E8">
                    <a:alpha val="0"/>
                  </a:srgbClr>
                </a:clrTo>
              </a:clrChange>
            </a:blip>
            <a:srcRect l="12000" t="9213" r="3999" b="6020"/>
            <a:stretch>
              <a:fillRect/>
            </a:stretch>
          </p:blipFill>
          <p:spPr bwMode="auto">
            <a:xfrm>
              <a:off x="6399622" y="5072074"/>
              <a:ext cx="2530064" cy="16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Рисунок 27" descr="линейка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26541">
              <a:off x="1862434" y="6059152"/>
              <a:ext cx="442915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>
              <a:off x="428596" y="4714884"/>
              <a:ext cx="1785950" cy="2001970"/>
              <a:chOff x="214282" y="3714752"/>
              <a:chExt cx="2428892" cy="3002102"/>
            </a:xfrm>
          </p:grpSpPr>
          <p:sp>
            <p:nvSpPr>
              <p:cNvPr id="6" name="Цилиндр 5"/>
              <p:cNvSpPr/>
              <p:nvPr/>
            </p:nvSpPr>
            <p:spPr>
              <a:xfrm>
                <a:off x="214282" y="3714752"/>
                <a:ext cx="1426903" cy="2860998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7" name="Группа 18"/>
              <p:cNvGrpSpPr>
                <a:grpSpLocks/>
              </p:cNvGrpSpPr>
              <p:nvPr/>
            </p:nvGrpSpPr>
            <p:grpSpPr bwMode="auto">
              <a:xfrm>
                <a:off x="1428728" y="4786322"/>
                <a:ext cx="1214446" cy="1785950"/>
                <a:chOff x="4071934" y="1142984"/>
                <a:chExt cx="2000264" cy="2428892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rot="16200000" flipH="1">
                  <a:off x="4031266" y="2040205"/>
                  <a:ext cx="2434793" cy="63800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>
                  <a:off x="3497770" y="1714351"/>
                  <a:ext cx="2004432" cy="85935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070310" y="3146242"/>
                  <a:ext cx="1497354" cy="43036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6200000" flipH="1">
                  <a:off x="4712276" y="1359195"/>
                  <a:ext cx="1574066" cy="113929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>
                  <a:off x="5387944" y="2895597"/>
                  <a:ext cx="860726" cy="50129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Куб 4"/>
              <p:cNvSpPr/>
              <p:nvPr/>
            </p:nvSpPr>
            <p:spPr>
              <a:xfrm>
                <a:off x="858561" y="5717450"/>
                <a:ext cx="996066" cy="1001351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2057" name="Рисунок 29" descr="циркуль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740324">
              <a:off x="2785974" y="5368374"/>
              <a:ext cx="110067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Прямоугольник 19"/>
          <p:cNvSpPr/>
          <p:nvPr/>
        </p:nvSpPr>
        <p:spPr>
          <a:xfrm rot="20715895">
            <a:off x="703938" y="1231595"/>
            <a:ext cx="7700954" cy="20373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</a:t>
            </a:r>
            <a:endParaRPr lang="ru-RU" sz="5400" b="1" cap="none" spc="0" dirty="0">
              <a:ln w="1143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1000100" y="785794"/>
            <a:ext cx="7143750" cy="52863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214313" y="5572125"/>
            <a:ext cx="4643437" cy="1131888"/>
            <a:chOff x="428596" y="4714884"/>
            <a:chExt cx="8501090" cy="2061083"/>
          </a:xfrm>
        </p:grpSpPr>
        <p:pic>
          <p:nvPicPr>
            <p:cNvPr id="2054" name="Рисунок 26" descr="паровоз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9E7E8"/>
                </a:clrFrom>
                <a:clrTo>
                  <a:srgbClr val="E9E7E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99622" y="5072074"/>
              <a:ext cx="2530064" cy="16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Рисунок 27" descr="линейка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26541">
              <a:off x="1862434" y="6059152"/>
              <a:ext cx="442915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Группа 19"/>
            <p:cNvGrpSpPr>
              <a:grpSpLocks/>
            </p:cNvGrpSpPr>
            <p:nvPr/>
          </p:nvGrpSpPr>
          <p:grpSpPr bwMode="auto">
            <a:xfrm>
              <a:off x="428596" y="4714884"/>
              <a:ext cx="1785950" cy="2001970"/>
              <a:chOff x="214282" y="3714752"/>
              <a:chExt cx="2428892" cy="3002102"/>
            </a:xfrm>
          </p:grpSpPr>
          <p:sp>
            <p:nvSpPr>
              <p:cNvPr id="6" name="Цилиндр 5"/>
              <p:cNvSpPr/>
              <p:nvPr/>
            </p:nvSpPr>
            <p:spPr>
              <a:xfrm>
                <a:off x="214282" y="3714752"/>
                <a:ext cx="1426903" cy="2860998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8" name="Группа 18"/>
              <p:cNvGrpSpPr>
                <a:grpSpLocks/>
              </p:cNvGrpSpPr>
              <p:nvPr/>
            </p:nvGrpSpPr>
            <p:grpSpPr bwMode="auto">
              <a:xfrm>
                <a:off x="1428728" y="4786322"/>
                <a:ext cx="1214446" cy="1785950"/>
                <a:chOff x="4071934" y="1142984"/>
                <a:chExt cx="2000264" cy="2428892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rot="16200000" flipH="1">
                  <a:off x="4031266" y="2040205"/>
                  <a:ext cx="2434793" cy="63800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>
                  <a:off x="3497770" y="1714351"/>
                  <a:ext cx="2004432" cy="85935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070310" y="3146242"/>
                  <a:ext cx="1497354" cy="43036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6200000" flipH="1">
                  <a:off x="4712276" y="1359195"/>
                  <a:ext cx="1574066" cy="113929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>
                  <a:off x="5387944" y="2895597"/>
                  <a:ext cx="860726" cy="50129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Куб 4"/>
              <p:cNvSpPr/>
              <p:nvPr/>
            </p:nvSpPr>
            <p:spPr>
              <a:xfrm>
                <a:off x="858561" y="5717450"/>
                <a:ext cx="996066" cy="1001351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2057" name="Рисунок 29" descr="циркуль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740324">
              <a:off x="2785974" y="5368374"/>
              <a:ext cx="110067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Прямоугольник 19"/>
          <p:cNvSpPr/>
          <p:nvPr/>
        </p:nvSpPr>
        <p:spPr>
          <a:xfrm>
            <a:off x="1357290" y="2857496"/>
            <a:ext cx="2143140" cy="13573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14744" y="2857496"/>
            <a:ext cx="1143008" cy="13573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072066" y="2857496"/>
            <a:ext cx="1214446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429388" y="2857496"/>
            <a:ext cx="1357322" cy="1357322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74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1000100" y="500042"/>
            <a:ext cx="7143750" cy="55721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214313" y="5572125"/>
            <a:ext cx="4643437" cy="1131888"/>
            <a:chOff x="428596" y="4714884"/>
            <a:chExt cx="8501090" cy="2061083"/>
          </a:xfrm>
        </p:grpSpPr>
        <p:pic>
          <p:nvPicPr>
            <p:cNvPr id="2054" name="Рисунок 26" descr="паровоз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9E7E8"/>
                </a:clrFrom>
                <a:clrTo>
                  <a:srgbClr val="E9E7E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99622" y="5072074"/>
              <a:ext cx="2530064" cy="16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Рисунок 27" descr="линейка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26541">
              <a:off x="1862434" y="6059152"/>
              <a:ext cx="442915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>
              <a:off x="428596" y="4714884"/>
              <a:ext cx="1785950" cy="2001970"/>
              <a:chOff x="214282" y="3714752"/>
              <a:chExt cx="2428892" cy="3002102"/>
            </a:xfrm>
          </p:grpSpPr>
          <p:sp>
            <p:nvSpPr>
              <p:cNvPr id="6" name="Цилиндр 5"/>
              <p:cNvSpPr/>
              <p:nvPr/>
            </p:nvSpPr>
            <p:spPr>
              <a:xfrm>
                <a:off x="214282" y="3714752"/>
                <a:ext cx="1426903" cy="2860998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7" name="Группа 18"/>
              <p:cNvGrpSpPr>
                <a:grpSpLocks/>
              </p:cNvGrpSpPr>
              <p:nvPr/>
            </p:nvGrpSpPr>
            <p:grpSpPr bwMode="auto">
              <a:xfrm>
                <a:off x="1428728" y="4786322"/>
                <a:ext cx="1214446" cy="1785950"/>
                <a:chOff x="4071934" y="1142984"/>
                <a:chExt cx="2000264" cy="2428892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rot="16200000" flipH="1">
                  <a:off x="4031266" y="2040205"/>
                  <a:ext cx="2434793" cy="63800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>
                  <a:off x="3497770" y="1714351"/>
                  <a:ext cx="2004432" cy="85935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070310" y="3146242"/>
                  <a:ext cx="1497354" cy="43036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6200000" flipH="1">
                  <a:off x="4712276" y="1359195"/>
                  <a:ext cx="1574066" cy="113929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>
                  <a:off x="5387944" y="2895597"/>
                  <a:ext cx="860726" cy="50129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Куб 4"/>
              <p:cNvSpPr/>
              <p:nvPr/>
            </p:nvSpPr>
            <p:spPr>
              <a:xfrm>
                <a:off x="858561" y="5717450"/>
                <a:ext cx="996066" cy="1001351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2057" name="Рисунок 29" descr="циркуль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740324">
              <a:off x="2785974" y="5368374"/>
              <a:ext cx="110067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Рисунок 2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1357298"/>
            <a:ext cx="62865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img.ugugu.ru/img/824385/kolob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500438"/>
            <a:ext cx="127431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1000100" y="500042"/>
            <a:ext cx="7143750" cy="55721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214313" y="5572125"/>
            <a:ext cx="4643437" cy="1131888"/>
            <a:chOff x="428596" y="4714884"/>
            <a:chExt cx="8501090" cy="2061083"/>
          </a:xfrm>
        </p:grpSpPr>
        <p:pic>
          <p:nvPicPr>
            <p:cNvPr id="2054" name="Рисунок 26" descr="паровоз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9E7E8"/>
                </a:clrFrom>
                <a:clrTo>
                  <a:srgbClr val="E9E7E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99622" y="5072074"/>
              <a:ext cx="2530064" cy="16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Рисунок 27" descr="линейка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26541">
              <a:off x="1862434" y="6059152"/>
              <a:ext cx="442915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>
              <a:off x="428596" y="4714884"/>
              <a:ext cx="1785950" cy="2001970"/>
              <a:chOff x="214282" y="3714752"/>
              <a:chExt cx="2428892" cy="3002102"/>
            </a:xfrm>
          </p:grpSpPr>
          <p:sp>
            <p:nvSpPr>
              <p:cNvPr id="6" name="Цилиндр 5"/>
              <p:cNvSpPr/>
              <p:nvPr/>
            </p:nvSpPr>
            <p:spPr>
              <a:xfrm>
                <a:off x="214282" y="3714752"/>
                <a:ext cx="1426903" cy="2860998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7" name="Группа 18"/>
              <p:cNvGrpSpPr>
                <a:grpSpLocks/>
              </p:cNvGrpSpPr>
              <p:nvPr/>
            </p:nvGrpSpPr>
            <p:grpSpPr bwMode="auto">
              <a:xfrm>
                <a:off x="1428728" y="4786322"/>
                <a:ext cx="1214446" cy="1785950"/>
                <a:chOff x="4071934" y="1142984"/>
                <a:chExt cx="2000264" cy="2428892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rot="16200000" flipH="1">
                  <a:off x="4031266" y="2040205"/>
                  <a:ext cx="2434793" cy="63800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>
                  <a:off x="3497770" y="1714351"/>
                  <a:ext cx="2004432" cy="85935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070310" y="3146242"/>
                  <a:ext cx="1497354" cy="43036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6200000" flipH="1">
                  <a:off x="4712276" y="1359195"/>
                  <a:ext cx="1574066" cy="113929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>
                  <a:off x="5387944" y="2895597"/>
                  <a:ext cx="860726" cy="50129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Куб 4"/>
              <p:cNvSpPr/>
              <p:nvPr/>
            </p:nvSpPr>
            <p:spPr>
              <a:xfrm>
                <a:off x="858561" y="5717450"/>
                <a:ext cx="996066" cy="1001351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2057" name="Рисунок 29" descr="циркуль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740324">
              <a:off x="2785974" y="5368374"/>
              <a:ext cx="110067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2107389" y="1178703"/>
            <a:ext cx="1571636" cy="15001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000100" y="2643182"/>
            <a:ext cx="4143404" cy="1143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500562" y="1785926"/>
            <a:ext cx="2000264" cy="571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214942" y="3143248"/>
            <a:ext cx="164307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429256" y="3929066"/>
            <a:ext cx="2143140" cy="7143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786446" y="1071546"/>
            <a:ext cx="157163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>
            <a:off x="5000628" y="5357826"/>
            <a:ext cx="114300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1000100" y="428604"/>
            <a:ext cx="7143750" cy="55721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214313" y="5572125"/>
            <a:ext cx="4643437" cy="1131888"/>
            <a:chOff x="428596" y="4714884"/>
            <a:chExt cx="8501090" cy="2061083"/>
          </a:xfrm>
        </p:grpSpPr>
        <p:pic>
          <p:nvPicPr>
            <p:cNvPr id="2054" name="Рисунок 26" descr="паровоз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9E7E8"/>
                </a:clrFrom>
                <a:clrTo>
                  <a:srgbClr val="E9E7E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99622" y="5072074"/>
              <a:ext cx="2530064" cy="16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Рисунок 27" descr="линейка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26541">
              <a:off x="1862434" y="6059152"/>
              <a:ext cx="442915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>
              <a:off x="428596" y="4714884"/>
              <a:ext cx="1785950" cy="2001970"/>
              <a:chOff x="214282" y="3714752"/>
              <a:chExt cx="2428892" cy="3002102"/>
            </a:xfrm>
          </p:grpSpPr>
          <p:sp>
            <p:nvSpPr>
              <p:cNvPr id="6" name="Цилиндр 5"/>
              <p:cNvSpPr/>
              <p:nvPr/>
            </p:nvSpPr>
            <p:spPr>
              <a:xfrm>
                <a:off x="214282" y="3714752"/>
                <a:ext cx="1426903" cy="2860998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7" name="Группа 18"/>
              <p:cNvGrpSpPr>
                <a:grpSpLocks/>
              </p:cNvGrpSpPr>
              <p:nvPr/>
            </p:nvGrpSpPr>
            <p:grpSpPr bwMode="auto">
              <a:xfrm>
                <a:off x="1428728" y="4786322"/>
                <a:ext cx="1214446" cy="1785950"/>
                <a:chOff x="4071934" y="1142984"/>
                <a:chExt cx="2000264" cy="2428892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rot="16200000" flipH="1">
                  <a:off x="4031266" y="2040205"/>
                  <a:ext cx="2434793" cy="63800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>
                  <a:off x="3497770" y="1714351"/>
                  <a:ext cx="2004432" cy="85935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070310" y="3146242"/>
                  <a:ext cx="1497354" cy="43036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6200000" flipH="1">
                  <a:off x="4712276" y="1359195"/>
                  <a:ext cx="1574066" cy="113929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>
                  <a:off x="5387944" y="2895597"/>
                  <a:ext cx="860726" cy="50129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Куб 4"/>
              <p:cNvSpPr/>
              <p:nvPr/>
            </p:nvSpPr>
            <p:spPr>
              <a:xfrm>
                <a:off x="858561" y="5717450"/>
                <a:ext cx="996066" cy="1001351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2057" name="Рисунок 29" descr="циркуль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740324">
              <a:off x="2785974" y="5368374"/>
              <a:ext cx="110067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Рисунок 24" descr="http://cs540103.vk.me/c540102/v540102039/3ea5f/9uosfWIk1R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285860"/>
            <a:ext cx="33718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Овальная выноска 28"/>
          <p:cNvSpPr/>
          <p:nvPr/>
        </p:nvSpPr>
        <p:spPr>
          <a:xfrm rot="-5760000">
            <a:off x="2107837" y="198971"/>
            <a:ext cx="2496967" cy="415057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0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Ребята! Отгадайте, как зовут кота, который живёт вместе с нами. Для этого вам надо решить примеры. А ответы записать  в порядке увеличения.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85852" y="3643314"/>
            <a:ext cx="3286148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357290" y="4000504"/>
            <a:ext cx="30003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36+20     П              21+9     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45-11      Е              87-8       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37+23     О              64+7     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15+46     Л              52+29    Д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94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31" y="0"/>
            <a:ext cx="913608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1000100" y="500042"/>
            <a:ext cx="7143750" cy="55721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214313" y="5572125"/>
            <a:ext cx="4643437" cy="1131888"/>
            <a:chOff x="428596" y="4714884"/>
            <a:chExt cx="8501090" cy="2061083"/>
          </a:xfrm>
        </p:grpSpPr>
        <p:pic>
          <p:nvPicPr>
            <p:cNvPr id="2054" name="Рисунок 26" descr="паровоз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9E7E8"/>
                </a:clrFrom>
                <a:clrTo>
                  <a:srgbClr val="E9E7E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99622" y="5072074"/>
              <a:ext cx="2530064" cy="16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Рисунок 27" descr="линейка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26541">
              <a:off x="1862434" y="6059152"/>
              <a:ext cx="442915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>
              <a:off x="428596" y="4714884"/>
              <a:ext cx="1785950" cy="2001970"/>
              <a:chOff x="214282" y="3714752"/>
              <a:chExt cx="2428892" cy="3002102"/>
            </a:xfrm>
          </p:grpSpPr>
          <p:sp>
            <p:nvSpPr>
              <p:cNvPr id="6" name="Цилиндр 5"/>
              <p:cNvSpPr/>
              <p:nvPr/>
            </p:nvSpPr>
            <p:spPr>
              <a:xfrm>
                <a:off x="214282" y="3714752"/>
                <a:ext cx="1426903" cy="2860998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7" name="Группа 18"/>
              <p:cNvGrpSpPr>
                <a:grpSpLocks/>
              </p:cNvGrpSpPr>
              <p:nvPr/>
            </p:nvGrpSpPr>
            <p:grpSpPr bwMode="auto">
              <a:xfrm>
                <a:off x="1428728" y="4786322"/>
                <a:ext cx="1214446" cy="1785950"/>
                <a:chOff x="4071934" y="1142984"/>
                <a:chExt cx="2000264" cy="2428892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rot="16200000" flipH="1">
                  <a:off x="4031266" y="2040205"/>
                  <a:ext cx="2434793" cy="63800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>
                  <a:off x="3497770" y="1714351"/>
                  <a:ext cx="2004432" cy="85935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070310" y="3146242"/>
                  <a:ext cx="1497354" cy="43036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6200000" flipH="1">
                  <a:off x="4712276" y="1359195"/>
                  <a:ext cx="1574066" cy="113929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>
                  <a:off x="5387944" y="2895597"/>
                  <a:ext cx="860726" cy="50129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Куб 4"/>
              <p:cNvSpPr/>
              <p:nvPr/>
            </p:nvSpPr>
            <p:spPr>
              <a:xfrm>
                <a:off x="858561" y="5717450"/>
                <a:ext cx="996066" cy="1001351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2057" name="Рисунок 29" descr="циркуль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740324">
              <a:off x="2785974" y="5368374"/>
              <a:ext cx="110067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Рисунок 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3000372"/>
            <a:ext cx="185738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ьная выноска 20"/>
          <p:cNvSpPr/>
          <p:nvPr/>
        </p:nvSpPr>
        <p:spPr>
          <a:xfrm rot="229232">
            <a:off x="3501026" y="797643"/>
            <a:ext cx="3856459" cy="229079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ж ответь на мой вопрос. Да скорее нет терпенья. Что же это…..Х+9=48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http://img.ugugu.ru/img/824385/kolob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286256"/>
            <a:ext cx="127431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1000100" y="571480"/>
            <a:ext cx="7143750" cy="55721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214313" y="5572125"/>
            <a:ext cx="4643437" cy="1131888"/>
            <a:chOff x="428596" y="4714884"/>
            <a:chExt cx="8501090" cy="2061083"/>
          </a:xfrm>
        </p:grpSpPr>
        <p:pic>
          <p:nvPicPr>
            <p:cNvPr id="2054" name="Рисунок 26" descr="паровоз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9E7E8"/>
                </a:clrFrom>
                <a:clrTo>
                  <a:srgbClr val="E9E7E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99622" y="5072074"/>
              <a:ext cx="2530064" cy="16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Рисунок 27" descr="линейка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26541">
              <a:off x="1862434" y="6059152"/>
              <a:ext cx="442915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>
              <a:off x="428596" y="4714884"/>
              <a:ext cx="1785950" cy="2001970"/>
              <a:chOff x="214282" y="3714752"/>
              <a:chExt cx="2428892" cy="3002102"/>
            </a:xfrm>
          </p:grpSpPr>
          <p:sp>
            <p:nvSpPr>
              <p:cNvPr id="6" name="Цилиндр 5"/>
              <p:cNvSpPr/>
              <p:nvPr/>
            </p:nvSpPr>
            <p:spPr>
              <a:xfrm>
                <a:off x="214282" y="3714752"/>
                <a:ext cx="1426903" cy="2860998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7" name="Группа 18"/>
              <p:cNvGrpSpPr>
                <a:grpSpLocks/>
              </p:cNvGrpSpPr>
              <p:nvPr/>
            </p:nvGrpSpPr>
            <p:grpSpPr bwMode="auto">
              <a:xfrm>
                <a:off x="1428728" y="4786322"/>
                <a:ext cx="1214446" cy="1785950"/>
                <a:chOff x="4071934" y="1142984"/>
                <a:chExt cx="2000264" cy="2428892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rot="16200000" flipH="1">
                  <a:off x="4031266" y="2040205"/>
                  <a:ext cx="2434793" cy="63800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>
                  <a:off x="3497770" y="1714351"/>
                  <a:ext cx="2004432" cy="85935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070310" y="3146242"/>
                  <a:ext cx="1497354" cy="430361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6200000" flipH="1">
                  <a:off x="4712276" y="1359195"/>
                  <a:ext cx="1574066" cy="1139293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>
                  <a:off x="5387944" y="2895597"/>
                  <a:ext cx="860726" cy="50129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Куб 4"/>
              <p:cNvSpPr/>
              <p:nvPr/>
            </p:nvSpPr>
            <p:spPr>
              <a:xfrm>
                <a:off x="858561" y="5717450"/>
                <a:ext cx="996066" cy="1001351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2057" name="Рисунок 29" descr="циркуль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740324">
              <a:off x="2785974" y="5368374"/>
              <a:ext cx="110067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Рисунок 1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428736"/>
            <a:ext cx="3286148" cy="44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вальная выноска 19"/>
          <p:cNvSpPr/>
          <p:nvPr/>
        </p:nvSpPr>
        <p:spPr>
          <a:xfrm rot="229232">
            <a:off x="4143969" y="911730"/>
            <a:ext cx="3856459" cy="229079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 собрал 3 корзины по 10 грибов в каждой. Сколько всего грибов я собрал?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http://img.ugugu.ru/img/824385/kolob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357694"/>
            <a:ext cx="127431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225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Нуся</dc:creator>
  <cp:lastModifiedBy>Учитель</cp:lastModifiedBy>
  <cp:revision>25</cp:revision>
  <dcterms:created xsi:type="dcterms:W3CDTF">2016-01-28T10:06:54Z</dcterms:created>
  <dcterms:modified xsi:type="dcterms:W3CDTF">2019-09-03T12:18:29Z</dcterms:modified>
</cp:coreProperties>
</file>